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56" r:id="rId5"/>
    <p:sldId id="261" r:id="rId6"/>
    <p:sldId id="262" r:id="rId7"/>
    <p:sldId id="263" r:id="rId8"/>
    <p:sldId id="257" r:id="rId9"/>
    <p:sldId id="264" r:id="rId10"/>
    <p:sldId id="265" r:id="rId11"/>
    <p:sldId id="266" r:id="rId12"/>
    <p:sldId id="259" r:id="rId13"/>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38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0A0B66-DD61-48C5-8F96-4137A1936A89}" v="2" dt="2022-03-29T06:56:17.4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7393" autoAdjust="0"/>
  </p:normalViewPr>
  <p:slideViewPr>
    <p:cSldViewPr snapToGrid="0" snapToObjects="1">
      <p:cViewPr varScale="1">
        <p:scale>
          <a:sx n="75" d="100"/>
          <a:sy n="75" d="100"/>
        </p:scale>
        <p:origin x="35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1B06FD-D711-124E-A3E3-0FBE1F8F0CE4}" type="datetimeFigureOut">
              <a:rPr lang="nb-NO" smtClean="0"/>
              <a:t>26.09.2023</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1B4BBF-70B9-8047-B02F-2484F1EA6A40}" type="slidenum">
              <a:rPr lang="nb-NO" smtClean="0"/>
              <a:t>‹#›</a:t>
            </a:fld>
            <a:endParaRPr lang="nb-NO"/>
          </a:p>
        </p:txBody>
      </p:sp>
    </p:spTree>
    <p:extLst>
      <p:ext uri="{BB962C8B-B14F-4D97-AF65-F5344CB8AC3E}">
        <p14:creationId xmlns:p14="http://schemas.microsoft.com/office/powerpoint/2010/main" val="1263860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lovdata.no/pro/#reference/forskrift/2011-12-16-1349"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Hovedregel – </a:t>
            </a:r>
          </a:p>
          <a:p>
            <a:r>
              <a:rPr lang="nb-NO" dirty="0" err="1"/>
              <a:t>avkorting</a:t>
            </a:r>
            <a:r>
              <a:rPr lang="nb-NO" dirty="0"/>
              <a:t> av AAP ved </a:t>
            </a:r>
            <a:r>
              <a:rPr lang="nb-NO" b="1" dirty="0"/>
              <a:t>lengre opphold i helseinstitusjon</a:t>
            </a:r>
            <a:r>
              <a:rPr lang="nb-NO" dirty="0"/>
              <a:t> (fra fire måneder og mer.)</a:t>
            </a:r>
          </a:p>
          <a:p>
            <a:r>
              <a:rPr lang="nb-NO" dirty="0"/>
              <a:t>For personer som ikke har forsørgeransvar</a:t>
            </a:r>
          </a:p>
          <a:p>
            <a:endParaRPr lang="nb-NO" dirty="0"/>
          </a:p>
          <a:p>
            <a:r>
              <a:rPr lang="nb-NO" dirty="0"/>
              <a:t>Gjelder uavhengig av type institusjon – både privat og offentlig</a:t>
            </a:r>
          </a:p>
          <a:p>
            <a:r>
              <a:rPr lang="nb-NO" dirty="0"/>
              <a:t>Skal være felles for alle personer/grupper</a:t>
            </a:r>
          </a:p>
          <a:p>
            <a:endParaRPr lang="nb-NO" dirty="0"/>
          </a:p>
          <a:p>
            <a:r>
              <a:rPr lang="nb-NO" dirty="0"/>
              <a:t>Fri kost og losji – Institusjonen kan ikke kreve NAV eller medlemmet for kost og eller losji. (for eksempel folkehøyskole)</a:t>
            </a:r>
          </a:p>
          <a:p>
            <a:endParaRPr lang="nb-NO" dirty="0"/>
          </a:p>
          <a:p>
            <a:r>
              <a:rPr lang="nb-NO" dirty="0"/>
              <a:t>Forsørger: </a:t>
            </a:r>
            <a:r>
              <a:rPr lang="nb-NO" b="0" i="0" dirty="0">
                <a:solidFill>
                  <a:srgbClr val="333333"/>
                </a:solidFill>
                <a:effectLst/>
                <a:latin typeface="Helvetica Neue"/>
              </a:rPr>
              <a:t>Med ektefelle menes også samboer eller registrert partner, </a:t>
            </a:r>
            <a:r>
              <a:rPr lang="nb-NO" b="0" i="0" dirty="0" err="1">
                <a:solidFill>
                  <a:srgbClr val="333333"/>
                </a:solidFill>
                <a:effectLst/>
                <a:latin typeface="Helvetica Neue"/>
              </a:rPr>
              <a:t>jf</a:t>
            </a:r>
            <a:r>
              <a:rPr lang="nb-NO" b="0" i="0" dirty="0">
                <a:solidFill>
                  <a:srgbClr val="333333"/>
                </a:solidFill>
                <a:effectLst/>
                <a:latin typeface="Helvetica Neue"/>
              </a:rPr>
              <a:t> folketrygdloven § 1-5. Det er ikke krav til at ektefellen eller barnet selv skal være medlem i folketrygden</a:t>
            </a:r>
            <a:endParaRPr lang="nb-NO" dirty="0"/>
          </a:p>
          <a:p>
            <a:endParaRPr lang="nb-NO" dirty="0"/>
          </a:p>
        </p:txBody>
      </p:sp>
      <p:sp>
        <p:nvSpPr>
          <p:cNvPr id="4" name="Plassholder for lysbildenummer 3"/>
          <p:cNvSpPr>
            <a:spLocks noGrp="1"/>
          </p:cNvSpPr>
          <p:nvPr>
            <p:ph type="sldNum" sz="quarter" idx="5"/>
          </p:nvPr>
        </p:nvSpPr>
        <p:spPr/>
        <p:txBody>
          <a:bodyPr/>
          <a:lstStyle/>
          <a:p>
            <a:fld id="{071B4BBF-70B9-8047-B02F-2484F1EA6A40}" type="slidenum">
              <a:rPr lang="nb-NO" smtClean="0"/>
              <a:t>2</a:t>
            </a:fld>
            <a:endParaRPr lang="nb-NO"/>
          </a:p>
        </p:txBody>
      </p:sp>
    </p:spTree>
    <p:extLst>
      <p:ext uri="{BB962C8B-B14F-4D97-AF65-F5344CB8AC3E}">
        <p14:creationId xmlns:p14="http://schemas.microsoft.com/office/powerpoint/2010/main" val="2018839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Januar – Innleggelse</a:t>
            </a:r>
          </a:p>
          <a:p>
            <a:r>
              <a:rPr lang="nb-NO" dirty="0"/>
              <a:t>Februar – mars – april – Ingen reduksjon</a:t>
            </a:r>
          </a:p>
          <a:p>
            <a:r>
              <a:rPr lang="nb-NO" dirty="0"/>
              <a:t>Mai	Første måned med reduksjon</a:t>
            </a:r>
          </a:p>
          <a:p>
            <a:r>
              <a:rPr lang="nb-NO" dirty="0"/>
              <a:t>Juni – Juli – August – Innlagt med utskriving August</a:t>
            </a:r>
          </a:p>
          <a:p>
            <a:r>
              <a:rPr lang="nb-NO" dirty="0"/>
              <a:t>September</a:t>
            </a:r>
          </a:p>
          <a:p>
            <a:r>
              <a:rPr lang="nb-NO" dirty="0"/>
              <a:t>Oktober</a:t>
            </a:r>
          </a:p>
          <a:p>
            <a:r>
              <a:rPr lang="nb-NO" dirty="0"/>
              <a:t>November	- innlegges på nytt</a:t>
            </a:r>
          </a:p>
          <a:p>
            <a:r>
              <a:rPr lang="nb-NO" dirty="0"/>
              <a:t>Desember	- Reduksjon</a:t>
            </a:r>
          </a:p>
          <a:p>
            <a:endParaRPr lang="nb-NO" dirty="0"/>
          </a:p>
          <a:p>
            <a:r>
              <a:rPr lang="nb-NO" b="0" i="0" dirty="0">
                <a:solidFill>
                  <a:srgbClr val="333333"/>
                </a:solidFill>
                <a:effectLst/>
                <a:latin typeface="Helvetica Neue"/>
              </a:rPr>
              <a:t>Dersom vedkommende igjen blir innlagt på institusjon innen tre måneder etter utskrivelsen, uansett årsak (samme/ny sykdom) og uansett om det er samme eller ny institusjon, gis det reduserte arbeidsavklaringspenger fra og med måneden etter at det nye oppholdet tok til. Forutsetningene er her, som ellers, at medlemmet også ved dette institusjonsoppholdet ytes fri kost og losji</a:t>
            </a:r>
          </a:p>
          <a:p>
            <a:endParaRPr lang="nb-NO" dirty="0"/>
          </a:p>
          <a:p>
            <a:r>
              <a:rPr lang="nb-NO" b="0" i="0" dirty="0">
                <a:solidFill>
                  <a:srgbClr val="333333"/>
                </a:solidFill>
                <a:effectLst/>
                <a:latin typeface="Helvetica Neue"/>
              </a:rPr>
              <a:t>Det gis fulle arbeidsavklaringspenger fra og med dagen etter utskrivningsdagen. Dette gjelder </a:t>
            </a:r>
            <a:r>
              <a:rPr lang="nb-NO" b="0" i="0" u="sng" dirty="0">
                <a:solidFill>
                  <a:srgbClr val="333333"/>
                </a:solidFill>
                <a:effectLst/>
                <a:latin typeface="Helvetica Neue"/>
              </a:rPr>
              <a:t>også</a:t>
            </a:r>
            <a:r>
              <a:rPr lang="nb-NO" b="0" i="0" dirty="0">
                <a:solidFill>
                  <a:srgbClr val="333333"/>
                </a:solidFill>
                <a:effectLst/>
                <a:latin typeface="Helvetica Neue"/>
              </a:rPr>
              <a:t> dersom oppholdet avbrytes uten at vedkommende er utskrevet. Dersom institusjonen yter «dagpenger» under feriefravær, regnes dette ikke som avbrudd i oppholdet</a:t>
            </a:r>
            <a:endParaRPr lang="nb-NO" dirty="0"/>
          </a:p>
        </p:txBody>
      </p:sp>
      <p:sp>
        <p:nvSpPr>
          <p:cNvPr id="4" name="Plassholder for lysbildenummer 3"/>
          <p:cNvSpPr>
            <a:spLocks noGrp="1"/>
          </p:cNvSpPr>
          <p:nvPr>
            <p:ph type="sldNum" sz="quarter" idx="5"/>
          </p:nvPr>
        </p:nvSpPr>
        <p:spPr/>
        <p:txBody>
          <a:bodyPr/>
          <a:lstStyle/>
          <a:p>
            <a:fld id="{071B4BBF-70B9-8047-B02F-2484F1EA6A40}" type="slidenum">
              <a:rPr lang="nb-NO" smtClean="0"/>
              <a:t>3</a:t>
            </a:fld>
            <a:endParaRPr lang="nb-NO"/>
          </a:p>
        </p:txBody>
      </p:sp>
    </p:spTree>
    <p:extLst>
      <p:ext uri="{BB962C8B-B14F-4D97-AF65-F5344CB8AC3E}">
        <p14:creationId xmlns:p14="http://schemas.microsoft.com/office/powerpoint/2010/main" val="2744059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Dette gjelder i hovedsak utgifter vedkommende hadde på innleggelsestidspunktet.</a:t>
            </a:r>
          </a:p>
          <a:p>
            <a:r>
              <a:rPr lang="nb-NO" b="0" i="1" dirty="0">
                <a:solidFill>
                  <a:srgbClr val="333333"/>
                </a:solidFill>
                <a:effectLst/>
                <a:latin typeface="Helvetica Neue"/>
              </a:rPr>
              <a:t>Arbeidsavklaringspenger skal likevel ikke reduseres dersom anskaffelse av bolig i løpet av institusjonsoppholdet er </a:t>
            </a:r>
            <a:r>
              <a:rPr lang="nb-NO" b="0" i="1" u="sng" dirty="0">
                <a:solidFill>
                  <a:srgbClr val="333333"/>
                </a:solidFill>
                <a:effectLst/>
                <a:latin typeface="Helvetica Neue"/>
              </a:rPr>
              <a:t>nødvendig som en del av behandlingen/rehabiliteringen eller i forbindelse med utskrivelsen </a:t>
            </a:r>
            <a:r>
              <a:rPr lang="nb-NO" b="0" i="1" dirty="0">
                <a:solidFill>
                  <a:srgbClr val="333333"/>
                </a:solidFill>
                <a:effectLst/>
                <a:latin typeface="Helvetica Neue"/>
              </a:rPr>
              <a:t>fra institusjon. Dette må bekreftes av institusjonen eller behandlende lege</a:t>
            </a:r>
          </a:p>
          <a:p>
            <a:endParaRPr lang="nb-NO" b="0" i="1" dirty="0">
              <a:solidFill>
                <a:srgbClr val="333333"/>
              </a:solidFill>
              <a:effectLst/>
              <a:latin typeface="Helvetica Neue"/>
            </a:endParaRPr>
          </a:p>
          <a:p>
            <a:r>
              <a:rPr lang="nb-NO" b="0" i="0" dirty="0">
                <a:solidFill>
                  <a:srgbClr val="333333"/>
                </a:solidFill>
                <a:effectLst/>
                <a:latin typeface="Helvetica Neue"/>
              </a:rPr>
              <a:t>Hensikten med bestemmelsen er at medlemmet skal kunne beholde bolig og andre eiendeler så lenge det er mulighet for at vedkommende kan bli utskrevet fra institusjonen</a:t>
            </a:r>
          </a:p>
          <a:p>
            <a:endParaRPr lang="nb-NO" b="0" i="0" dirty="0">
              <a:solidFill>
                <a:srgbClr val="333333"/>
              </a:solidFill>
              <a:effectLst/>
              <a:latin typeface="Helvetica Neue"/>
            </a:endParaRPr>
          </a:p>
          <a:p>
            <a:endParaRPr lang="nb-NO" dirty="0"/>
          </a:p>
        </p:txBody>
      </p:sp>
      <p:sp>
        <p:nvSpPr>
          <p:cNvPr id="4" name="Plassholder for lysbildenummer 3"/>
          <p:cNvSpPr>
            <a:spLocks noGrp="1"/>
          </p:cNvSpPr>
          <p:nvPr>
            <p:ph type="sldNum" sz="quarter" idx="5"/>
          </p:nvPr>
        </p:nvSpPr>
        <p:spPr/>
        <p:txBody>
          <a:bodyPr/>
          <a:lstStyle/>
          <a:p>
            <a:fld id="{071B4BBF-70B9-8047-B02F-2484F1EA6A40}" type="slidenum">
              <a:rPr lang="nb-NO" smtClean="0"/>
              <a:t>4</a:t>
            </a:fld>
            <a:endParaRPr lang="nb-NO"/>
          </a:p>
        </p:txBody>
      </p:sp>
    </p:spTree>
    <p:extLst>
      <p:ext uri="{BB962C8B-B14F-4D97-AF65-F5344CB8AC3E}">
        <p14:creationId xmlns:p14="http://schemas.microsoft.com/office/powerpoint/2010/main" val="918374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b="0" i="0" dirty="0">
                <a:solidFill>
                  <a:srgbClr val="333333"/>
                </a:solidFill>
                <a:effectLst/>
                <a:latin typeface="Helvetica Neue"/>
              </a:rPr>
              <a:t>Begrunnelsen for disse reglene er at det ikke er rimelig at en mottaker av uføretrygd skal kunne motta uavkortet uføretrygd over lang tid samtidig som staten betaler for kost og losji</a:t>
            </a:r>
          </a:p>
          <a:p>
            <a:endParaRPr lang="nb-NO" b="0" i="0" dirty="0">
              <a:solidFill>
                <a:srgbClr val="333333"/>
              </a:solidFill>
              <a:effectLst/>
              <a:latin typeface="Helvetica Neue"/>
            </a:endParaRPr>
          </a:p>
          <a:p>
            <a:r>
              <a:rPr lang="nb-NO" b="0" i="0" dirty="0">
                <a:solidFill>
                  <a:srgbClr val="333333"/>
                </a:solidFill>
                <a:effectLst/>
                <a:latin typeface="Helvetica Neue"/>
              </a:rPr>
              <a:t>Personer:</a:t>
            </a:r>
          </a:p>
          <a:p>
            <a:pPr marL="171450" indent="-171450">
              <a:buFontTx/>
              <a:buChar char="-"/>
            </a:pPr>
            <a:r>
              <a:rPr lang="nb-NO" b="0" i="0" dirty="0">
                <a:solidFill>
                  <a:srgbClr val="333333"/>
                </a:solidFill>
                <a:effectLst/>
                <a:latin typeface="Helvetica Neue"/>
              </a:rPr>
              <a:t>Psykiatriske pasienter i institusjon</a:t>
            </a:r>
          </a:p>
          <a:p>
            <a:pPr marL="171450" indent="-171450">
              <a:buFontTx/>
              <a:buChar char="-"/>
            </a:pPr>
            <a:r>
              <a:rPr lang="nb-NO" b="0" i="0" dirty="0">
                <a:solidFill>
                  <a:srgbClr val="333333"/>
                </a:solidFill>
                <a:effectLst/>
                <a:latin typeface="Helvetica Neue"/>
              </a:rPr>
              <a:t>Rusmiddelbrukere i institusjon</a:t>
            </a:r>
          </a:p>
          <a:p>
            <a:pPr marL="171450" indent="-171450">
              <a:buFontTx/>
              <a:buChar char="-"/>
            </a:pPr>
            <a:r>
              <a:rPr lang="nb-NO" b="0" i="0" dirty="0">
                <a:solidFill>
                  <a:srgbClr val="333333"/>
                </a:solidFill>
                <a:effectLst/>
                <a:latin typeface="Helvetica Neue"/>
              </a:rPr>
              <a:t>Personer som spesialisthelsetjenesten har ansvaret for.</a:t>
            </a:r>
          </a:p>
          <a:p>
            <a:endParaRPr lang="nb-NO" b="0" i="0" dirty="0">
              <a:solidFill>
                <a:srgbClr val="333333"/>
              </a:solidFill>
              <a:effectLst/>
              <a:latin typeface="Helvetica Neue"/>
            </a:endParaRPr>
          </a:p>
          <a:p>
            <a:r>
              <a:rPr lang="nb-NO" b="0" i="0" dirty="0">
                <a:solidFill>
                  <a:srgbClr val="333333"/>
                </a:solidFill>
                <a:effectLst/>
                <a:latin typeface="Helvetica Neue"/>
              </a:rPr>
              <a:t>Med institusjoner under statlig ansvar menes også private institusjoner hvor det offentlige betaler for oppholdet, inkludert kost og losji.</a:t>
            </a:r>
          </a:p>
          <a:p>
            <a:endParaRPr lang="nb-NO" b="0" i="0" dirty="0">
              <a:solidFill>
                <a:srgbClr val="333333"/>
              </a:solidFill>
              <a:effectLst/>
              <a:latin typeface="Helvetica Neue"/>
            </a:endParaRPr>
          </a:p>
          <a:p>
            <a:r>
              <a:rPr lang="nb-NO" b="0" i="0" dirty="0">
                <a:solidFill>
                  <a:srgbClr val="333333"/>
                </a:solidFill>
                <a:effectLst/>
                <a:latin typeface="Helvetica Neue"/>
              </a:rPr>
              <a:t>Gjelder ikke ved opphold i kommunale sykehjem. Disse har egne regler - vederlag i henhold til </a:t>
            </a:r>
            <a:r>
              <a:rPr lang="nb-NO" b="0" i="0" u="none" strike="noStrike" dirty="0">
                <a:solidFill>
                  <a:srgbClr val="DB142C"/>
                </a:solidFill>
                <a:effectLst/>
                <a:latin typeface="Helvetica Neue"/>
                <a:hlinkClick r:id="rId3"/>
              </a:rPr>
              <a:t>forskrift 16. desember 2011 nr. 1349</a:t>
            </a:r>
            <a:r>
              <a:rPr lang="nb-NO" b="0" i="0" dirty="0">
                <a:solidFill>
                  <a:srgbClr val="333333"/>
                </a:solidFill>
                <a:effectLst/>
                <a:latin typeface="Helvetica Neue"/>
              </a:rPr>
              <a:t> om egenandel for kommunale helse- og omsorgstjenester gitt med hjemmel i helse- og omsorgstjenesteloven</a:t>
            </a:r>
          </a:p>
          <a:p>
            <a:endParaRPr lang="nb-NO" b="0" i="0" dirty="0">
              <a:solidFill>
                <a:srgbClr val="333333"/>
              </a:solidFill>
              <a:effectLst/>
              <a:latin typeface="Helvetica Neue"/>
            </a:endParaRPr>
          </a:p>
          <a:p>
            <a:r>
              <a:rPr lang="nb-NO" b="0" i="0" dirty="0">
                <a:solidFill>
                  <a:srgbClr val="333333"/>
                </a:solidFill>
                <a:effectLst/>
                <a:latin typeface="Helvetica Neue"/>
              </a:rPr>
              <a:t>Tilsvarende bestemmelser finnes i folketrygdlovens kapitler om ytelser til tidligere familiepleier (§ 16-11), ytelser til gjenlevende ektefelle (§ 17-13), barnepensjon (§ 18-8) og alderspensjon (§ 19-21 og § 20-22</a:t>
            </a:r>
          </a:p>
          <a:p>
            <a:endParaRPr lang="nb-NO" b="0" i="0" dirty="0">
              <a:solidFill>
                <a:srgbClr val="333333"/>
              </a:solidFill>
              <a:effectLst/>
              <a:latin typeface="Helvetica Neue"/>
            </a:endParaRPr>
          </a:p>
          <a:p>
            <a:r>
              <a:rPr lang="nb-NO" b="0" i="0" dirty="0">
                <a:solidFill>
                  <a:srgbClr val="333333"/>
                </a:solidFill>
                <a:effectLst/>
                <a:latin typeface="Helvetica Neue"/>
              </a:rPr>
              <a:t>Når ektefellene lever adskilt fordi den ene eller begge ektefellene blir innlagt i institusjon skal ektefellene få beregnet uføretrygden eller pensjonen med sats for enslige. Det samme gjelder for samboere som er i et samboerforhold som har vart i minst 12 av de siste 18 månedene. Innleggelsen kan også medføre at barnetillegg skal endres.</a:t>
            </a:r>
          </a:p>
          <a:p>
            <a:r>
              <a:rPr lang="nb-NO" b="0" i="0" dirty="0">
                <a:solidFill>
                  <a:srgbClr val="333333"/>
                </a:solidFill>
                <a:effectLst/>
                <a:latin typeface="Helvetica Neue"/>
              </a:rPr>
              <a:t>Hvis uføretrygden er lavere enn minsteytelse for enslig og skal omregnes til sats for enslig på grunn av institusjonsoppholdet, er det minsteytelsen som enslig som skal reduseres til 14 prosent</a:t>
            </a:r>
          </a:p>
          <a:p>
            <a:endParaRPr lang="nb-NO" dirty="0"/>
          </a:p>
        </p:txBody>
      </p:sp>
      <p:sp>
        <p:nvSpPr>
          <p:cNvPr id="4" name="Plassholder for lysbildenummer 3"/>
          <p:cNvSpPr>
            <a:spLocks noGrp="1"/>
          </p:cNvSpPr>
          <p:nvPr>
            <p:ph type="sldNum" sz="quarter" idx="5"/>
          </p:nvPr>
        </p:nvSpPr>
        <p:spPr/>
        <p:txBody>
          <a:bodyPr/>
          <a:lstStyle/>
          <a:p>
            <a:fld id="{071B4BBF-70B9-8047-B02F-2484F1EA6A40}" type="slidenum">
              <a:rPr lang="nb-NO" smtClean="0"/>
              <a:t>6</a:t>
            </a:fld>
            <a:endParaRPr lang="nb-NO"/>
          </a:p>
        </p:txBody>
      </p:sp>
    </p:spTree>
    <p:extLst>
      <p:ext uri="{BB962C8B-B14F-4D97-AF65-F5344CB8AC3E}">
        <p14:creationId xmlns:p14="http://schemas.microsoft.com/office/powerpoint/2010/main" val="2567827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Ytelsen som skal reduseres er uføretrygden inkludert eventuelt tillegg for gjenlevende ektefelle etter § 12-18 eller § 7 i forskrift om omregning av uførepensjon til uføretrygd.</a:t>
            </a:r>
          </a:p>
          <a:p>
            <a:endParaRPr lang="nb-NO" dirty="0"/>
          </a:p>
          <a:p>
            <a:r>
              <a:rPr lang="nb-NO" b="0" i="0" dirty="0">
                <a:solidFill>
                  <a:srgbClr val="333333"/>
                </a:solidFill>
                <a:effectLst/>
                <a:latin typeface="Helvetica Neue"/>
              </a:rPr>
              <a:t>Ytelsen skal likevel utgjøre minst 45 prosent av grunnbeløpet. I følge § 1 i forskrift om beregning av uføretrygd og pensjon under opphold i institusjon skal garantien på 45 prosent av grunnbeløpet justeres for uføregrad, se sjette ledd med kommentar til forskriften. Garantien på 45 prosent gjelder for den perioden ytelsen er redusert på grunn av institusjonsopphold, det vil si fra og med fjerde måned etter innleggelsesmåneden og til og med måneden før institusjonsoppholdet blir avsluttet</a:t>
            </a:r>
            <a:endParaRPr lang="nb-NO" dirty="0"/>
          </a:p>
        </p:txBody>
      </p:sp>
      <p:sp>
        <p:nvSpPr>
          <p:cNvPr id="4" name="Plassholder for lysbildenummer 3"/>
          <p:cNvSpPr>
            <a:spLocks noGrp="1"/>
          </p:cNvSpPr>
          <p:nvPr>
            <p:ph type="sldNum" sz="quarter" idx="5"/>
          </p:nvPr>
        </p:nvSpPr>
        <p:spPr/>
        <p:txBody>
          <a:bodyPr/>
          <a:lstStyle/>
          <a:p>
            <a:fld id="{071B4BBF-70B9-8047-B02F-2484F1EA6A40}" type="slidenum">
              <a:rPr lang="nb-NO" smtClean="0"/>
              <a:t>7</a:t>
            </a:fld>
            <a:endParaRPr lang="nb-NO"/>
          </a:p>
        </p:txBody>
      </p:sp>
    </p:spTree>
    <p:extLst>
      <p:ext uri="{BB962C8B-B14F-4D97-AF65-F5344CB8AC3E}">
        <p14:creationId xmlns:p14="http://schemas.microsoft.com/office/powerpoint/2010/main" val="31982114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bg>
      <p:bgPr>
        <a:solidFill>
          <a:schemeClr val="accent1"/>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1CD74E5-8D3F-5F45-AF55-379CE17407B8}"/>
              </a:ext>
            </a:extLst>
          </p:cNvPr>
          <p:cNvSpPr>
            <a:spLocks noGrp="1"/>
          </p:cNvSpPr>
          <p:nvPr>
            <p:ph type="ctrTitle" hasCustomPrompt="1"/>
          </p:nvPr>
        </p:nvSpPr>
        <p:spPr>
          <a:xfrm>
            <a:off x="525314" y="2684746"/>
            <a:ext cx="6551347" cy="1396431"/>
          </a:xfrm>
        </p:spPr>
        <p:txBody>
          <a:bodyPr anchor="ctr">
            <a:normAutofit/>
          </a:bodyPr>
          <a:lstStyle>
            <a:lvl1pPr algn="l">
              <a:defRPr sz="3600" b="1">
                <a:solidFill>
                  <a:schemeClr val="bg1"/>
                </a:solidFill>
              </a:defRPr>
            </a:lvl1pPr>
          </a:lstStyle>
          <a:p>
            <a:r>
              <a:rPr lang="nb-NO" dirty="0"/>
              <a:t>Klikk for å redigere tittelen</a:t>
            </a:r>
          </a:p>
        </p:txBody>
      </p:sp>
      <p:sp>
        <p:nvSpPr>
          <p:cNvPr id="3" name="Undertittel 2">
            <a:extLst>
              <a:ext uri="{FF2B5EF4-FFF2-40B4-BE49-F238E27FC236}">
                <a16:creationId xmlns:a16="http://schemas.microsoft.com/office/drawing/2014/main" id="{5C570008-A996-2D4B-88A3-9861CBD4FED0}"/>
              </a:ext>
            </a:extLst>
          </p:cNvPr>
          <p:cNvSpPr>
            <a:spLocks noGrp="1"/>
          </p:cNvSpPr>
          <p:nvPr>
            <p:ph type="subTitle" idx="1"/>
          </p:nvPr>
        </p:nvSpPr>
        <p:spPr>
          <a:xfrm>
            <a:off x="525315" y="4173253"/>
            <a:ext cx="5888738" cy="991169"/>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sp>
        <p:nvSpPr>
          <p:cNvPr id="8" name="Plassholder for bilde 3">
            <a:extLst>
              <a:ext uri="{FF2B5EF4-FFF2-40B4-BE49-F238E27FC236}">
                <a16:creationId xmlns:a16="http://schemas.microsoft.com/office/drawing/2014/main" id="{195ACC3E-6C58-8E40-A78D-5639EBDF9C43}"/>
              </a:ext>
            </a:extLst>
          </p:cNvPr>
          <p:cNvSpPr>
            <a:spLocks noGrp="1" noChangeAspect="1"/>
          </p:cNvSpPr>
          <p:nvPr>
            <p:ph type="pic" sz="quarter" idx="11"/>
          </p:nvPr>
        </p:nvSpPr>
        <p:spPr bwMode="auto">
          <a:xfrm>
            <a:off x="6160021" y="0"/>
            <a:ext cx="6031979" cy="6858000"/>
          </a:xfrm>
          <a:custGeom>
            <a:avLst/>
            <a:gdLst>
              <a:gd name="connsiteX0" fmla="*/ 0 w 3495675"/>
              <a:gd name="connsiteY0" fmla="*/ 3906838 h 3906838"/>
              <a:gd name="connsiteX1" fmla="*/ 1165738 w 3495675"/>
              <a:gd name="connsiteY1" fmla="*/ 0 h 3906838"/>
              <a:gd name="connsiteX2" fmla="*/ 3495675 w 3495675"/>
              <a:gd name="connsiteY2" fmla="*/ 0 h 3906838"/>
              <a:gd name="connsiteX3" fmla="*/ 2329937 w 3495675"/>
              <a:gd name="connsiteY3" fmla="*/ 3906838 h 3906838"/>
              <a:gd name="connsiteX4" fmla="*/ 0 w 3495675"/>
              <a:gd name="connsiteY4" fmla="*/ 3906838 h 3906838"/>
              <a:gd name="connsiteX0" fmla="*/ 0 w 3495675"/>
              <a:gd name="connsiteY0" fmla="*/ 3906838 h 3906838"/>
              <a:gd name="connsiteX1" fmla="*/ 1165738 w 3495675"/>
              <a:gd name="connsiteY1" fmla="*/ 0 h 3906838"/>
              <a:gd name="connsiteX2" fmla="*/ 3495675 w 3495675"/>
              <a:gd name="connsiteY2" fmla="*/ 0 h 3906838"/>
              <a:gd name="connsiteX3" fmla="*/ 2155008 w 3495675"/>
              <a:gd name="connsiteY3" fmla="*/ 3906838 h 3906838"/>
              <a:gd name="connsiteX4" fmla="*/ 0 w 3495675"/>
              <a:gd name="connsiteY4" fmla="*/ 3906838 h 3906838"/>
              <a:gd name="connsiteX0" fmla="*/ 0 w 2167807"/>
              <a:gd name="connsiteY0" fmla="*/ 3906838 h 3906838"/>
              <a:gd name="connsiteX1" fmla="*/ 1165738 w 2167807"/>
              <a:gd name="connsiteY1" fmla="*/ 0 h 3906838"/>
              <a:gd name="connsiteX2" fmla="*/ 2167807 w 2167807"/>
              <a:gd name="connsiteY2" fmla="*/ 0 h 3906838"/>
              <a:gd name="connsiteX3" fmla="*/ 2155008 w 2167807"/>
              <a:gd name="connsiteY3" fmla="*/ 3906838 h 3906838"/>
              <a:gd name="connsiteX4" fmla="*/ 0 w 2167807"/>
              <a:gd name="connsiteY4" fmla="*/ 3906838 h 3906838"/>
              <a:gd name="connsiteX0" fmla="*/ 0 w 2167807"/>
              <a:gd name="connsiteY0" fmla="*/ 3906838 h 3909283"/>
              <a:gd name="connsiteX1" fmla="*/ 1165738 w 2167807"/>
              <a:gd name="connsiteY1" fmla="*/ 0 h 3909283"/>
              <a:gd name="connsiteX2" fmla="*/ 2167807 w 2167807"/>
              <a:gd name="connsiteY2" fmla="*/ 0 h 3909283"/>
              <a:gd name="connsiteX3" fmla="*/ 2159898 w 2167807"/>
              <a:gd name="connsiteY3" fmla="*/ 3909283 h 3909283"/>
              <a:gd name="connsiteX4" fmla="*/ 0 w 2167807"/>
              <a:gd name="connsiteY4" fmla="*/ 3906838 h 3909283"/>
              <a:gd name="connsiteX0" fmla="*/ 0 w 2167807"/>
              <a:gd name="connsiteY0" fmla="*/ 3906838 h 3906838"/>
              <a:gd name="connsiteX1" fmla="*/ 116573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5547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40491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34130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29889 w 2167807"/>
              <a:gd name="connsiteY1" fmla="*/ 2381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2686"/>
              <a:gd name="connsiteY0" fmla="*/ 3906838 h 3906838"/>
              <a:gd name="connsiteX1" fmla="*/ 1029889 w 2162686"/>
              <a:gd name="connsiteY1" fmla="*/ 2381 h 3906838"/>
              <a:gd name="connsiteX2" fmla="*/ 2133881 w 2162686"/>
              <a:gd name="connsiteY2" fmla="*/ 0 h 3906838"/>
              <a:gd name="connsiteX3" fmla="*/ 2162343 w 2162686"/>
              <a:gd name="connsiteY3" fmla="*/ 3904393 h 3906838"/>
              <a:gd name="connsiteX4" fmla="*/ 0 w 2162686"/>
              <a:gd name="connsiteY4" fmla="*/ 3906838 h 3906838"/>
              <a:gd name="connsiteX0" fmla="*/ 0 w 2139854"/>
              <a:gd name="connsiteY0" fmla="*/ 3906838 h 3906838"/>
              <a:gd name="connsiteX1" fmla="*/ 1029889 w 2139854"/>
              <a:gd name="connsiteY1" fmla="*/ 2381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39854"/>
              <a:gd name="connsiteY0" fmla="*/ 3906838 h 3906838"/>
              <a:gd name="connsiteX1" fmla="*/ 1032009 w 2139854"/>
              <a:gd name="connsiteY1" fmla="*/ 0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40410"/>
              <a:gd name="connsiteY0" fmla="*/ 3906838 h 3906838"/>
              <a:gd name="connsiteX1" fmla="*/ 1032009 w 2140410"/>
              <a:gd name="connsiteY1" fmla="*/ 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6838 h 3906838"/>
              <a:gd name="connsiteX1" fmla="*/ 1122479 w 2140410"/>
              <a:gd name="connsiteY1" fmla="*/ 635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7632 h 3907632"/>
              <a:gd name="connsiteX1" fmla="*/ 1120359 w 2140410"/>
              <a:gd name="connsiteY1" fmla="*/ 0 h 3907632"/>
              <a:gd name="connsiteX2" fmla="*/ 2140241 w 2140410"/>
              <a:gd name="connsiteY2" fmla="*/ 794 h 3907632"/>
              <a:gd name="connsiteX3" fmla="*/ 2139019 w 2140410"/>
              <a:gd name="connsiteY3" fmla="*/ 3905187 h 3907632"/>
              <a:gd name="connsiteX4" fmla="*/ 0 w 2140410"/>
              <a:gd name="connsiteY4" fmla="*/ 3907632 h 3907632"/>
              <a:gd name="connsiteX0" fmla="*/ 0 w 2401217"/>
              <a:gd name="connsiteY0" fmla="*/ 3907632 h 3907632"/>
              <a:gd name="connsiteX1" fmla="*/ 1381166 w 2401217"/>
              <a:gd name="connsiteY1" fmla="*/ 0 h 3907632"/>
              <a:gd name="connsiteX2" fmla="*/ 2401048 w 2401217"/>
              <a:gd name="connsiteY2" fmla="*/ 794 h 3907632"/>
              <a:gd name="connsiteX3" fmla="*/ 2399826 w 2401217"/>
              <a:gd name="connsiteY3" fmla="*/ 3905187 h 3907632"/>
              <a:gd name="connsiteX4" fmla="*/ 0 w 2401217"/>
              <a:gd name="connsiteY4" fmla="*/ 3907632 h 3907632"/>
              <a:gd name="connsiteX0" fmla="*/ 0 w 2407578"/>
              <a:gd name="connsiteY0" fmla="*/ 3907632 h 3907632"/>
              <a:gd name="connsiteX1" fmla="*/ 1387527 w 2407578"/>
              <a:gd name="connsiteY1" fmla="*/ 0 h 3907632"/>
              <a:gd name="connsiteX2" fmla="*/ 2407409 w 2407578"/>
              <a:gd name="connsiteY2" fmla="*/ 794 h 3907632"/>
              <a:gd name="connsiteX3" fmla="*/ 2406187 w 2407578"/>
              <a:gd name="connsiteY3" fmla="*/ 3905187 h 3907632"/>
              <a:gd name="connsiteX4" fmla="*/ 0 w 2407578"/>
              <a:gd name="connsiteY4" fmla="*/ 3907632 h 3907632"/>
              <a:gd name="connsiteX0" fmla="*/ 0 w 2411819"/>
              <a:gd name="connsiteY0" fmla="*/ 3910014 h 3910014"/>
              <a:gd name="connsiteX1" fmla="*/ 1391768 w 2411819"/>
              <a:gd name="connsiteY1" fmla="*/ 0 h 3910014"/>
              <a:gd name="connsiteX2" fmla="*/ 2411650 w 2411819"/>
              <a:gd name="connsiteY2" fmla="*/ 794 h 3910014"/>
              <a:gd name="connsiteX3" fmla="*/ 2410428 w 2411819"/>
              <a:gd name="connsiteY3" fmla="*/ 3905187 h 3910014"/>
              <a:gd name="connsiteX4" fmla="*/ 0 w 2411819"/>
              <a:gd name="connsiteY4" fmla="*/ 3910014 h 3910014"/>
              <a:gd name="connsiteX0" fmla="*/ 0 w 2407578"/>
              <a:gd name="connsiteY0" fmla="*/ 3905251 h 3905251"/>
              <a:gd name="connsiteX1" fmla="*/ 1387527 w 2407578"/>
              <a:gd name="connsiteY1" fmla="*/ 0 h 3905251"/>
              <a:gd name="connsiteX2" fmla="*/ 2407409 w 2407578"/>
              <a:gd name="connsiteY2" fmla="*/ 794 h 3905251"/>
              <a:gd name="connsiteX3" fmla="*/ 2406187 w 2407578"/>
              <a:gd name="connsiteY3" fmla="*/ 3905187 h 3905251"/>
              <a:gd name="connsiteX4" fmla="*/ 0 w 2407578"/>
              <a:gd name="connsiteY4" fmla="*/ 3905251 h 3905251"/>
              <a:gd name="connsiteX0" fmla="*/ 0 w 2407578"/>
              <a:gd name="connsiteY0" fmla="*/ 3910014 h 3910014"/>
              <a:gd name="connsiteX1" fmla="*/ 1391767 w 2407578"/>
              <a:gd name="connsiteY1" fmla="*/ 0 h 3910014"/>
              <a:gd name="connsiteX2" fmla="*/ 2407409 w 2407578"/>
              <a:gd name="connsiteY2" fmla="*/ 5557 h 3910014"/>
              <a:gd name="connsiteX3" fmla="*/ 2406187 w 2407578"/>
              <a:gd name="connsiteY3" fmla="*/ 3909950 h 3910014"/>
              <a:gd name="connsiteX4" fmla="*/ 0 w 2407578"/>
              <a:gd name="connsiteY4" fmla="*/ 3910014 h 3910014"/>
              <a:gd name="connsiteX0" fmla="*/ 0 w 2407578"/>
              <a:gd name="connsiteY0" fmla="*/ 3910014 h 3910014"/>
              <a:gd name="connsiteX1" fmla="*/ 1391767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407578"/>
              <a:gd name="connsiteY0" fmla="*/ 3910014 h 3910014"/>
              <a:gd name="connsiteX1" fmla="*/ 1155921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292462"/>
              <a:gd name="connsiteY0" fmla="*/ 3910014 h 3910014"/>
              <a:gd name="connsiteX1" fmla="*/ 1040805 w 2292462"/>
              <a:gd name="connsiteY1" fmla="*/ 0 h 3910014"/>
              <a:gd name="connsiteX2" fmla="*/ 2292293 w 2292462"/>
              <a:gd name="connsiteY2" fmla="*/ 794 h 3910014"/>
              <a:gd name="connsiteX3" fmla="*/ 2291071 w 2292462"/>
              <a:gd name="connsiteY3" fmla="*/ 3909950 h 3910014"/>
              <a:gd name="connsiteX4" fmla="*/ 0 w 2292462"/>
              <a:gd name="connsiteY4" fmla="*/ 3910014 h 3910014"/>
              <a:gd name="connsiteX0" fmla="*/ 0 w 2292462"/>
              <a:gd name="connsiteY0" fmla="*/ 3913189 h 3913189"/>
              <a:gd name="connsiteX1" fmla="*/ 1036564 w 2292462"/>
              <a:gd name="connsiteY1" fmla="*/ 0 h 3913189"/>
              <a:gd name="connsiteX2" fmla="*/ 2292293 w 2292462"/>
              <a:gd name="connsiteY2" fmla="*/ 3969 h 3913189"/>
              <a:gd name="connsiteX3" fmla="*/ 2291071 w 2292462"/>
              <a:gd name="connsiteY3" fmla="*/ 3913125 h 3913189"/>
              <a:gd name="connsiteX4" fmla="*/ 0 w 2292462"/>
              <a:gd name="connsiteY4" fmla="*/ 3913189 h 3913189"/>
              <a:gd name="connsiteX0" fmla="*/ 0 w 2292207"/>
              <a:gd name="connsiteY0" fmla="*/ 3913189 h 3913189"/>
              <a:gd name="connsiteX1" fmla="*/ 1036564 w 2292207"/>
              <a:gd name="connsiteY1" fmla="*/ 0 h 3913189"/>
              <a:gd name="connsiteX2" fmla="*/ 2290173 w 2292207"/>
              <a:gd name="connsiteY2" fmla="*/ 795 h 3913189"/>
              <a:gd name="connsiteX3" fmla="*/ 2291071 w 2292207"/>
              <a:gd name="connsiteY3" fmla="*/ 3913125 h 3913189"/>
              <a:gd name="connsiteX4" fmla="*/ 0 w 2292207"/>
              <a:gd name="connsiteY4" fmla="*/ 3913189 h 3913189"/>
              <a:gd name="connsiteX0" fmla="*/ 0 w 2298567"/>
              <a:gd name="connsiteY0" fmla="*/ 3910014 h 3913125"/>
              <a:gd name="connsiteX1" fmla="*/ 1042924 w 2298567"/>
              <a:gd name="connsiteY1" fmla="*/ 0 h 3913125"/>
              <a:gd name="connsiteX2" fmla="*/ 2296533 w 2298567"/>
              <a:gd name="connsiteY2" fmla="*/ 795 h 3913125"/>
              <a:gd name="connsiteX3" fmla="*/ 2297431 w 2298567"/>
              <a:gd name="connsiteY3" fmla="*/ 3913125 h 3913125"/>
              <a:gd name="connsiteX4" fmla="*/ 0 w 2298567"/>
              <a:gd name="connsiteY4" fmla="*/ 3910014 h 3913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567" h="3913125">
                <a:moveTo>
                  <a:pt x="0" y="3910014"/>
                </a:moveTo>
                <a:lnTo>
                  <a:pt x="1042924" y="0"/>
                </a:lnTo>
                <a:lnTo>
                  <a:pt x="2296533" y="795"/>
                </a:lnTo>
                <a:cubicBezTo>
                  <a:pt x="2292267" y="1303074"/>
                  <a:pt x="2301697" y="2610846"/>
                  <a:pt x="2297431" y="3913125"/>
                </a:cubicBezTo>
                <a:lnTo>
                  <a:pt x="0" y="3910014"/>
                </a:lnTo>
                <a:close/>
              </a:path>
            </a:pathLst>
          </a:custGeom>
          <a:solidFill>
            <a:schemeClr val="bg1"/>
          </a:solidFill>
          <a:ln>
            <a:noFill/>
          </a:ln>
          <a:effectLst/>
        </p:spPr>
        <p:txBody>
          <a:bodyPr lIns="1440000" tIns="468000" bIns="0" anchor="ctr" anchorCtr="0">
            <a:normAutofit/>
          </a:bodyPr>
          <a:lstStyle>
            <a:lvl1pPr marL="0" indent="0" algn="ctr">
              <a:buNone/>
              <a:defRPr sz="1400" baseline="0">
                <a:solidFill>
                  <a:schemeClr val="tx2"/>
                </a:solidFill>
              </a:defRPr>
            </a:lvl1pPr>
          </a:lstStyle>
          <a:p>
            <a:r>
              <a:rPr lang="nb-NO"/>
              <a:t>Klikk på ikonet for å legge til et bilde</a:t>
            </a:r>
            <a:endParaRPr lang="nb-NO" dirty="0"/>
          </a:p>
        </p:txBody>
      </p:sp>
      <p:sp>
        <p:nvSpPr>
          <p:cNvPr id="9" name="Text Placeholder 8">
            <a:extLst>
              <a:ext uri="{FF2B5EF4-FFF2-40B4-BE49-F238E27FC236}">
                <a16:creationId xmlns:a16="http://schemas.microsoft.com/office/drawing/2014/main" id="{A5AB20B5-22F5-7F42-98FA-915865BDDA6B}"/>
              </a:ext>
            </a:extLst>
          </p:cNvPr>
          <p:cNvSpPr>
            <a:spLocks noGrp="1"/>
          </p:cNvSpPr>
          <p:nvPr>
            <p:ph type="body" sz="quarter" idx="12" hasCustomPrompt="1"/>
          </p:nvPr>
        </p:nvSpPr>
        <p:spPr>
          <a:xfrm>
            <a:off x="525314" y="6193407"/>
            <a:ext cx="5062686" cy="431800"/>
          </a:xfrm>
        </p:spPr>
        <p:txBody>
          <a:bodyPr anchor="b"/>
          <a:lstStyle>
            <a:lvl1pPr marL="0" indent="0">
              <a:buNone/>
              <a:defRPr sz="1400">
                <a:solidFill>
                  <a:schemeClr val="bg1"/>
                </a:solidFill>
              </a:defRPr>
            </a:lvl1pPr>
            <a:lvl5pPr marL="1517650" indent="0">
              <a:buNone/>
              <a:defRPr/>
            </a:lvl5pPr>
          </a:lstStyle>
          <a:p>
            <a:pPr lvl="0"/>
            <a:r>
              <a:rPr lang="en-GB" dirty="0"/>
              <a:t>Dato  //  </a:t>
            </a:r>
            <a:r>
              <a:rPr lang="en-GB" dirty="0" err="1"/>
              <a:t>Ansvarlig</a:t>
            </a:r>
            <a:endParaRPr lang="en-GB" dirty="0"/>
          </a:p>
        </p:txBody>
      </p:sp>
      <p:pic>
        <p:nvPicPr>
          <p:cNvPr id="7" name="Grafikk 6">
            <a:extLst>
              <a:ext uri="{FF2B5EF4-FFF2-40B4-BE49-F238E27FC236}">
                <a16:creationId xmlns:a16="http://schemas.microsoft.com/office/drawing/2014/main" id="{9731FE1C-E2F8-7042-8566-1A6CE70B9A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96033" y="1089788"/>
            <a:ext cx="1249282" cy="785839"/>
          </a:xfrm>
          <a:prstGeom prst="rect">
            <a:avLst/>
          </a:prstGeom>
        </p:spPr>
      </p:pic>
    </p:spTree>
    <p:extLst>
      <p:ext uri="{BB962C8B-B14F-4D97-AF65-F5344CB8AC3E}">
        <p14:creationId xmlns:p14="http://schemas.microsoft.com/office/powerpoint/2010/main" val="3529424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med sirkel">
    <p:spTree>
      <p:nvGrpSpPr>
        <p:cNvPr id="1" name=""/>
        <p:cNvGrpSpPr/>
        <p:nvPr/>
      </p:nvGrpSpPr>
      <p:grpSpPr>
        <a:xfrm>
          <a:off x="0" y="0"/>
          <a:ext cx="0" cy="0"/>
          <a:chOff x="0" y="0"/>
          <a:chExt cx="0" cy="0"/>
        </a:xfrm>
      </p:grpSpPr>
      <p:sp>
        <p:nvSpPr>
          <p:cNvPr id="6" name="Plassholder for bunntekst 5">
            <a:extLst>
              <a:ext uri="{FF2B5EF4-FFF2-40B4-BE49-F238E27FC236}">
                <a16:creationId xmlns:a16="http://schemas.microsoft.com/office/drawing/2014/main" id="{9630795E-AD26-E64A-9C79-FA3F9BB4963A}"/>
              </a:ext>
            </a:extLst>
          </p:cNvPr>
          <p:cNvSpPr>
            <a:spLocks noGrp="1"/>
          </p:cNvSpPr>
          <p:nvPr>
            <p:ph type="ftr" sz="quarter" idx="11"/>
          </p:nvPr>
        </p:nvSpPr>
        <p:spPr>
          <a:xfrm>
            <a:off x="1765788" y="6356350"/>
            <a:ext cx="3466263" cy="365125"/>
          </a:xfrm>
          <a:prstGeom prst="rect">
            <a:avLst/>
          </a:prstGeom>
        </p:spPr>
        <p:txBody>
          <a:bodyPr/>
          <a:lstStyle/>
          <a:p>
            <a:endParaRPr lang="nb-NO" dirty="0"/>
          </a:p>
        </p:txBody>
      </p:sp>
      <p:sp>
        <p:nvSpPr>
          <p:cNvPr id="7" name="Plassholder for lysbildenummer 6">
            <a:extLst>
              <a:ext uri="{FF2B5EF4-FFF2-40B4-BE49-F238E27FC236}">
                <a16:creationId xmlns:a16="http://schemas.microsoft.com/office/drawing/2014/main" id="{B1F69FF2-4FB1-3544-9B7F-A00D9E4C1A74}"/>
              </a:ext>
            </a:extLst>
          </p:cNvPr>
          <p:cNvSpPr>
            <a:spLocks noGrp="1"/>
          </p:cNvSpPr>
          <p:nvPr>
            <p:ph type="sldNum" sz="quarter" idx="12"/>
          </p:nvPr>
        </p:nvSpPr>
        <p:spPr>
          <a:xfrm>
            <a:off x="5418421" y="6356350"/>
            <a:ext cx="741600" cy="365125"/>
          </a:xfrm>
        </p:spPr>
        <p:txBody>
          <a:bodyPr/>
          <a:lstStyle/>
          <a:p>
            <a:fld id="{95102788-B3AA-6746-B4E5-C52EBB4D0CEE}" type="slidenum">
              <a:rPr lang="nb-NO" smtClean="0"/>
              <a:t>‹#›</a:t>
            </a:fld>
            <a:endParaRPr lang="nb-NO"/>
          </a:p>
        </p:txBody>
      </p:sp>
      <p:sp>
        <p:nvSpPr>
          <p:cNvPr id="9" name="Plassholder for bilde 5">
            <a:extLst>
              <a:ext uri="{FF2B5EF4-FFF2-40B4-BE49-F238E27FC236}">
                <a16:creationId xmlns:a16="http://schemas.microsoft.com/office/drawing/2014/main" id="{701CE543-F5B4-D84C-A6FC-FAFF3D0AAFC3}"/>
              </a:ext>
            </a:extLst>
          </p:cNvPr>
          <p:cNvSpPr>
            <a:spLocks noGrp="1" noChangeAspect="1"/>
          </p:cNvSpPr>
          <p:nvPr>
            <p:ph type="pic" sz="quarter" idx="13"/>
          </p:nvPr>
        </p:nvSpPr>
        <p:spPr>
          <a:xfrm>
            <a:off x="5973237" y="602647"/>
            <a:ext cx="5652706" cy="5652706"/>
          </a:xfrm>
          <a:prstGeom prst="ellipse">
            <a:avLst/>
          </a:prstGeom>
          <a:solidFill>
            <a:schemeClr val="bg2"/>
          </a:solidFill>
        </p:spPr>
        <p:txBody>
          <a:bodyPr anchor="ctr" anchorCtr="0">
            <a:normAutofit/>
          </a:bodyPr>
          <a:lstStyle>
            <a:lvl1pPr marL="0" indent="0" algn="ctr">
              <a:spcBef>
                <a:spcPts val="800"/>
              </a:spcBef>
              <a:buClr>
                <a:schemeClr val="accent2"/>
              </a:buClr>
              <a:buSzPct val="100000"/>
              <a:buNone/>
              <a:defRPr sz="18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endParaRPr lang="nb-NO" dirty="0"/>
          </a:p>
        </p:txBody>
      </p:sp>
      <p:sp>
        <p:nvSpPr>
          <p:cNvPr id="8" name="Plassholder for innhold 2">
            <a:extLst>
              <a:ext uri="{FF2B5EF4-FFF2-40B4-BE49-F238E27FC236}">
                <a16:creationId xmlns:a16="http://schemas.microsoft.com/office/drawing/2014/main" id="{6300D294-78C3-134A-B8DB-F895410ECD2E}"/>
              </a:ext>
            </a:extLst>
          </p:cNvPr>
          <p:cNvSpPr>
            <a:spLocks noGrp="1"/>
          </p:cNvSpPr>
          <p:nvPr>
            <p:ph idx="1" hasCustomPrompt="1"/>
          </p:nvPr>
        </p:nvSpPr>
        <p:spPr>
          <a:xfrm>
            <a:off x="838200" y="1825625"/>
            <a:ext cx="4951021" cy="4351338"/>
          </a:xfrm>
        </p:spPr>
        <p:txBody>
          <a:bodyPr/>
          <a:lstStyle/>
          <a:p>
            <a:pPr lvl="0"/>
            <a:r>
              <a:rPr lang="nb-NO" dirty="0"/>
              <a:t>Klikk for å redigere teksten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10" name="Tittel 1">
            <a:extLst>
              <a:ext uri="{FF2B5EF4-FFF2-40B4-BE49-F238E27FC236}">
                <a16:creationId xmlns:a16="http://schemas.microsoft.com/office/drawing/2014/main" id="{FE2CAD38-4FD8-5D47-94F7-E677546BBB25}"/>
              </a:ext>
            </a:extLst>
          </p:cNvPr>
          <p:cNvSpPr>
            <a:spLocks noGrp="1"/>
          </p:cNvSpPr>
          <p:nvPr>
            <p:ph type="title" hasCustomPrompt="1"/>
          </p:nvPr>
        </p:nvSpPr>
        <p:spPr>
          <a:xfrm>
            <a:off x="838200" y="482400"/>
            <a:ext cx="5533571" cy="1072080"/>
          </a:xfrm>
        </p:spPr>
        <p:txBody>
          <a:bodyPr/>
          <a:lstStyle/>
          <a:p>
            <a:r>
              <a:rPr lang="nb-NO" dirty="0"/>
              <a:t>Klikk for å redigere tittelen</a:t>
            </a:r>
          </a:p>
        </p:txBody>
      </p:sp>
    </p:spTree>
    <p:extLst>
      <p:ext uri="{BB962C8B-B14F-4D97-AF65-F5344CB8AC3E}">
        <p14:creationId xmlns:p14="http://schemas.microsoft.com/office/powerpoint/2010/main" val="761498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rkler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469CFF4-987B-5A43-8582-31F67145E3E1}"/>
              </a:ext>
            </a:extLst>
          </p:cNvPr>
          <p:cNvSpPr>
            <a:spLocks noGrp="1"/>
          </p:cNvSpPr>
          <p:nvPr>
            <p:ph type="title"/>
          </p:nvPr>
        </p:nvSpPr>
        <p:spPr/>
        <p:txBody>
          <a:bodyPr/>
          <a:lstStyle/>
          <a:p>
            <a:r>
              <a:rPr lang="nb-NO"/>
              <a:t>Klikk for å redigere tittelstil</a:t>
            </a:r>
          </a:p>
        </p:txBody>
      </p:sp>
      <p:sp>
        <p:nvSpPr>
          <p:cNvPr id="3" name="Plassholder for lysbildenummer 2">
            <a:extLst>
              <a:ext uri="{FF2B5EF4-FFF2-40B4-BE49-F238E27FC236}">
                <a16:creationId xmlns:a16="http://schemas.microsoft.com/office/drawing/2014/main" id="{E9603651-05EC-6948-B335-00924944B6CC}"/>
              </a:ext>
            </a:extLst>
          </p:cNvPr>
          <p:cNvSpPr>
            <a:spLocks noGrp="1"/>
          </p:cNvSpPr>
          <p:nvPr>
            <p:ph type="sldNum" sz="quarter" idx="10"/>
          </p:nvPr>
        </p:nvSpPr>
        <p:spPr/>
        <p:txBody>
          <a:bodyPr/>
          <a:lstStyle/>
          <a:p>
            <a:fld id="{95102788-B3AA-6746-B4E5-C52EBB4D0CEE}" type="slidenum">
              <a:rPr lang="nb-NO" smtClean="0"/>
              <a:pPr/>
              <a:t>‹#›</a:t>
            </a:fld>
            <a:endParaRPr lang="nb-NO" dirty="0"/>
          </a:p>
        </p:txBody>
      </p:sp>
      <p:sp>
        <p:nvSpPr>
          <p:cNvPr id="4" name="Plassholder for bunntekst 3">
            <a:extLst>
              <a:ext uri="{FF2B5EF4-FFF2-40B4-BE49-F238E27FC236}">
                <a16:creationId xmlns:a16="http://schemas.microsoft.com/office/drawing/2014/main" id="{CDCE326E-B227-394D-A659-399CE735CEE6}"/>
              </a:ext>
            </a:extLst>
          </p:cNvPr>
          <p:cNvSpPr>
            <a:spLocks noGrp="1"/>
          </p:cNvSpPr>
          <p:nvPr>
            <p:ph type="ftr" sz="quarter" idx="11"/>
          </p:nvPr>
        </p:nvSpPr>
        <p:spPr/>
        <p:txBody>
          <a:bodyPr/>
          <a:lstStyle/>
          <a:p>
            <a:endParaRPr lang="nb-NO"/>
          </a:p>
        </p:txBody>
      </p:sp>
      <p:sp>
        <p:nvSpPr>
          <p:cNvPr id="5" name="Plassholder for bilde 5">
            <a:extLst>
              <a:ext uri="{FF2B5EF4-FFF2-40B4-BE49-F238E27FC236}">
                <a16:creationId xmlns:a16="http://schemas.microsoft.com/office/drawing/2014/main" id="{643807C2-292F-894E-874A-C85D7E9D69AA}"/>
              </a:ext>
            </a:extLst>
          </p:cNvPr>
          <p:cNvSpPr>
            <a:spLocks noGrp="1" noChangeAspect="1"/>
          </p:cNvSpPr>
          <p:nvPr>
            <p:ph type="pic" sz="quarter" idx="12"/>
          </p:nvPr>
        </p:nvSpPr>
        <p:spPr>
          <a:xfrm>
            <a:off x="838200" y="1829345"/>
            <a:ext cx="3147582" cy="3147582"/>
          </a:xfrm>
          <a:prstGeom prst="ellipse">
            <a:avLst/>
          </a:prstGeom>
          <a:solidFill>
            <a:schemeClr val="bg2"/>
          </a:solidFill>
        </p:spPr>
        <p:txBody>
          <a:bodyPr anchor="ctr" anchorCtr="0"/>
          <a:lstStyle>
            <a:lvl1pPr marL="0" indent="0" algn="ctr">
              <a:spcBef>
                <a:spcPts val="800"/>
              </a:spcBef>
              <a:buClr>
                <a:schemeClr val="accent3"/>
              </a:buClr>
              <a:buSzPct val="100000"/>
              <a:buFont typeface="Arial" panose="020B0604020202020204" pitchFamily="34" charset="0"/>
              <a:buNone/>
              <a:defRPr sz="16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endParaRPr lang="nb-NO" dirty="0"/>
          </a:p>
        </p:txBody>
      </p:sp>
      <p:sp>
        <p:nvSpPr>
          <p:cNvPr id="6" name="Plassholder for bilde 5">
            <a:extLst>
              <a:ext uri="{FF2B5EF4-FFF2-40B4-BE49-F238E27FC236}">
                <a16:creationId xmlns:a16="http://schemas.microsoft.com/office/drawing/2014/main" id="{5324C5C5-907C-D34E-836F-29B532757AD4}"/>
              </a:ext>
            </a:extLst>
          </p:cNvPr>
          <p:cNvSpPr>
            <a:spLocks noGrp="1" noChangeAspect="1"/>
          </p:cNvSpPr>
          <p:nvPr>
            <p:ph type="pic" sz="quarter" idx="27"/>
          </p:nvPr>
        </p:nvSpPr>
        <p:spPr>
          <a:xfrm>
            <a:off x="4518119" y="1829345"/>
            <a:ext cx="3147582" cy="3147582"/>
          </a:xfrm>
          <a:prstGeom prst="ellipse">
            <a:avLst/>
          </a:prstGeom>
          <a:solidFill>
            <a:schemeClr val="bg2"/>
          </a:solidFill>
        </p:spPr>
        <p:txBody>
          <a:bodyPr anchor="ctr" anchorCtr="0"/>
          <a:lstStyle>
            <a:lvl1pPr marL="0" indent="0" algn="ctr">
              <a:spcBef>
                <a:spcPts val="800"/>
              </a:spcBef>
              <a:buClr>
                <a:schemeClr val="accent3"/>
              </a:buClr>
              <a:buSzPct val="100000"/>
              <a:buFont typeface="Arial" panose="020B0604020202020204" pitchFamily="34" charset="0"/>
              <a:buNone/>
              <a:defRPr sz="16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endParaRPr lang="nb-NO" dirty="0"/>
          </a:p>
        </p:txBody>
      </p:sp>
      <p:sp>
        <p:nvSpPr>
          <p:cNvPr id="7" name="Plassholder for bilde 5">
            <a:extLst>
              <a:ext uri="{FF2B5EF4-FFF2-40B4-BE49-F238E27FC236}">
                <a16:creationId xmlns:a16="http://schemas.microsoft.com/office/drawing/2014/main" id="{BA339474-4310-4E4C-8300-B9375051CA40}"/>
              </a:ext>
            </a:extLst>
          </p:cNvPr>
          <p:cNvSpPr>
            <a:spLocks noGrp="1" noChangeAspect="1"/>
          </p:cNvSpPr>
          <p:nvPr>
            <p:ph type="pic" sz="quarter" idx="28"/>
          </p:nvPr>
        </p:nvSpPr>
        <p:spPr>
          <a:xfrm>
            <a:off x="8206218" y="1829345"/>
            <a:ext cx="3147582" cy="3147582"/>
          </a:xfrm>
          <a:prstGeom prst="ellipse">
            <a:avLst/>
          </a:prstGeom>
          <a:solidFill>
            <a:schemeClr val="bg2"/>
          </a:solidFill>
        </p:spPr>
        <p:txBody>
          <a:bodyPr anchor="ctr" anchorCtr="0"/>
          <a:lstStyle>
            <a:lvl1pPr marL="0" indent="0" algn="ctr">
              <a:spcBef>
                <a:spcPts val="800"/>
              </a:spcBef>
              <a:buClr>
                <a:schemeClr val="accent3"/>
              </a:buClr>
              <a:buSzPct val="100000"/>
              <a:buFont typeface="Arial" panose="020B0604020202020204" pitchFamily="34" charset="0"/>
              <a:buNone/>
              <a:defRPr sz="16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endParaRPr lang="nb-NO" dirty="0"/>
          </a:p>
        </p:txBody>
      </p:sp>
      <p:sp>
        <p:nvSpPr>
          <p:cNvPr id="10" name="Plassholder for tekst 2">
            <a:extLst>
              <a:ext uri="{FF2B5EF4-FFF2-40B4-BE49-F238E27FC236}">
                <a16:creationId xmlns:a16="http://schemas.microsoft.com/office/drawing/2014/main" id="{3420036C-1838-DE4A-BADD-245630D31E50}"/>
              </a:ext>
            </a:extLst>
          </p:cNvPr>
          <p:cNvSpPr>
            <a:spLocks noGrp="1"/>
          </p:cNvSpPr>
          <p:nvPr>
            <p:ph type="body" sz="quarter" idx="33"/>
          </p:nvPr>
        </p:nvSpPr>
        <p:spPr>
          <a:xfrm>
            <a:off x="8080585" y="5161212"/>
            <a:ext cx="3398852" cy="963602"/>
          </a:xfrm>
        </p:spPr>
        <p:txBody>
          <a:bodyPr lIns="0" tIns="0" rIns="0" bIns="0" anchor="ctr">
            <a:noAutofit/>
          </a:bodyPr>
          <a:lstStyle>
            <a:lvl1pPr marL="36000" indent="0" algn="ctr">
              <a:spcBef>
                <a:spcPts val="600"/>
              </a:spcBef>
              <a:buSzPct val="100000"/>
              <a:buFont typeface="Arial" panose="020B0604020202020204" pitchFamily="34" charset="0"/>
              <a:buNone/>
              <a:defRPr sz="2400"/>
            </a:lvl1pPr>
          </a:lstStyle>
          <a:p>
            <a:pPr lvl="0"/>
            <a:r>
              <a:rPr lang="nb-NO"/>
              <a:t>Klikk for å redigere tekststiler i malen</a:t>
            </a:r>
          </a:p>
        </p:txBody>
      </p:sp>
      <p:sp>
        <p:nvSpPr>
          <p:cNvPr id="11" name="Plassholder for tekst 2">
            <a:extLst>
              <a:ext uri="{FF2B5EF4-FFF2-40B4-BE49-F238E27FC236}">
                <a16:creationId xmlns:a16="http://schemas.microsoft.com/office/drawing/2014/main" id="{94BB1344-2B8D-6C4F-AF3C-799F28132DC6}"/>
              </a:ext>
            </a:extLst>
          </p:cNvPr>
          <p:cNvSpPr>
            <a:spLocks noGrp="1"/>
          </p:cNvSpPr>
          <p:nvPr>
            <p:ph type="body" sz="quarter" idx="34"/>
          </p:nvPr>
        </p:nvSpPr>
        <p:spPr>
          <a:xfrm>
            <a:off x="4392484" y="5157975"/>
            <a:ext cx="3398852" cy="963602"/>
          </a:xfrm>
        </p:spPr>
        <p:txBody>
          <a:bodyPr lIns="0" tIns="0" rIns="0" bIns="0" anchor="ctr">
            <a:noAutofit/>
          </a:bodyPr>
          <a:lstStyle>
            <a:lvl1pPr marL="36000" indent="0" algn="ctr">
              <a:spcBef>
                <a:spcPts val="600"/>
              </a:spcBef>
              <a:buSzPct val="100000"/>
              <a:buFont typeface="Arial" panose="020B0604020202020204" pitchFamily="34" charset="0"/>
              <a:buNone/>
              <a:defRPr sz="2400"/>
            </a:lvl1pPr>
          </a:lstStyle>
          <a:p>
            <a:pPr lvl="0"/>
            <a:r>
              <a:rPr lang="nb-NO"/>
              <a:t>Klikk for å redigere tekststiler i malen</a:t>
            </a:r>
          </a:p>
        </p:txBody>
      </p:sp>
      <p:sp>
        <p:nvSpPr>
          <p:cNvPr id="12" name="Plassholder for tekst 2">
            <a:extLst>
              <a:ext uri="{FF2B5EF4-FFF2-40B4-BE49-F238E27FC236}">
                <a16:creationId xmlns:a16="http://schemas.microsoft.com/office/drawing/2014/main" id="{82C78190-F0C7-F94A-8B39-D2876F768B7D}"/>
              </a:ext>
            </a:extLst>
          </p:cNvPr>
          <p:cNvSpPr>
            <a:spLocks noGrp="1"/>
          </p:cNvSpPr>
          <p:nvPr>
            <p:ph type="body" sz="quarter" idx="35"/>
          </p:nvPr>
        </p:nvSpPr>
        <p:spPr>
          <a:xfrm>
            <a:off x="712565" y="5157975"/>
            <a:ext cx="3398852" cy="963602"/>
          </a:xfrm>
        </p:spPr>
        <p:txBody>
          <a:bodyPr lIns="0" tIns="0" rIns="0" bIns="0" anchor="ctr">
            <a:noAutofit/>
          </a:bodyPr>
          <a:lstStyle>
            <a:lvl1pPr marL="36000" indent="0" algn="ctr">
              <a:spcBef>
                <a:spcPts val="600"/>
              </a:spcBef>
              <a:buSzPct val="100000"/>
              <a:buFont typeface="Arial" panose="020B0604020202020204" pitchFamily="34" charset="0"/>
              <a:buNone/>
              <a:defRPr sz="2400"/>
            </a:lvl1pPr>
          </a:lstStyle>
          <a:p>
            <a:pPr lvl="0"/>
            <a:r>
              <a:rPr lang="nb-NO"/>
              <a:t>Klikk for å redigere tekststiler i malen</a:t>
            </a:r>
          </a:p>
        </p:txBody>
      </p:sp>
    </p:spTree>
    <p:extLst>
      <p:ext uri="{BB962C8B-B14F-4D97-AF65-F5344CB8AC3E}">
        <p14:creationId xmlns:p14="http://schemas.microsoft.com/office/powerpoint/2010/main" val="3976662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C med bilde">
    <p:spTree>
      <p:nvGrpSpPr>
        <p:cNvPr id="1" name=""/>
        <p:cNvGrpSpPr/>
        <p:nvPr/>
      </p:nvGrpSpPr>
      <p:grpSpPr>
        <a:xfrm>
          <a:off x="0" y="0"/>
          <a:ext cx="0" cy="0"/>
          <a:chOff x="0" y="0"/>
          <a:chExt cx="0" cy="0"/>
        </a:xfrm>
      </p:grpSpPr>
      <p:sp>
        <p:nvSpPr>
          <p:cNvPr id="3" name="Plassholder for lysbildenummer 2">
            <a:extLst>
              <a:ext uri="{FF2B5EF4-FFF2-40B4-BE49-F238E27FC236}">
                <a16:creationId xmlns:a16="http://schemas.microsoft.com/office/drawing/2014/main" id="{187046D5-FCF3-DD40-B896-2E3520046E70}"/>
              </a:ext>
            </a:extLst>
          </p:cNvPr>
          <p:cNvSpPr>
            <a:spLocks noGrp="1"/>
          </p:cNvSpPr>
          <p:nvPr>
            <p:ph type="sldNum" sz="quarter" idx="10"/>
          </p:nvPr>
        </p:nvSpPr>
        <p:spPr/>
        <p:txBody>
          <a:bodyPr/>
          <a:lstStyle/>
          <a:p>
            <a:fld id="{95102788-B3AA-6746-B4E5-C52EBB4D0CEE}" type="slidenum">
              <a:rPr lang="nb-NO" smtClean="0"/>
              <a:pPr/>
              <a:t>‹#›</a:t>
            </a:fld>
            <a:endParaRPr lang="nb-NO" dirty="0"/>
          </a:p>
        </p:txBody>
      </p:sp>
      <p:sp>
        <p:nvSpPr>
          <p:cNvPr id="4" name="Plassholder for bunntekst 3">
            <a:extLst>
              <a:ext uri="{FF2B5EF4-FFF2-40B4-BE49-F238E27FC236}">
                <a16:creationId xmlns:a16="http://schemas.microsoft.com/office/drawing/2014/main" id="{52DA0986-BEFB-4A44-98B6-D10264B4EA5C}"/>
              </a:ext>
            </a:extLst>
          </p:cNvPr>
          <p:cNvSpPr>
            <a:spLocks noGrp="1"/>
          </p:cNvSpPr>
          <p:nvPr>
            <p:ph type="ftr" sz="quarter" idx="11"/>
          </p:nvPr>
        </p:nvSpPr>
        <p:spPr/>
        <p:txBody>
          <a:bodyPr/>
          <a:lstStyle/>
          <a:p>
            <a:endParaRPr lang="nb-NO"/>
          </a:p>
        </p:txBody>
      </p:sp>
      <p:pic>
        <p:nvPicPr>
          <p:cNvPr id="5" name="Plassholder for innhold 3">
            <a:extLst>
              <a:ext uri="{FF2B5EF4-FFF2-40B4-BE49-F238E27FC236}">
                <a16:creationId xmlns:a16="http://schemas.microsoft.com/office/drawing/2014/main" id="{92C05EAD-0F07-3B45-8747-833BB1F2A5F7}"/>
              </a:ext>
            </a:extLst>
          </p:cNvPr>
          <p:cNvPicPr>
            <a:picLocks noChangeAspect="1"/>
          </p:cNvPicPr>
          <p:nvPr userDrawn="1"/>
        </p:nvPicPr>
        <p:blipFill rotWithShape="1">
          <a:blip r:embed="rId2"/>
          <a:srcRect l="-723" r="1"/>
          <a:stretch/>
        </p:blipFill>
        <p:spPr bwMode="auto">
          <a:xfrm>
            <a:off x="1482417" y="660910"/>
            <a:ext cx="8995930" cy="5101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xmlns="" val="1"/>
            </a:ext>
          </a:extLst>
        </p:spPr>
      </p:pic>
      <p:sp>
        <p:nvSpPr>
          <p:cNvPr id="6" name="Plassholder for bilde 5">
            <a:extLst>
              <a:ext uri="{FF2B5EF4-FFF2-40B4-BE49-F238E27FC236}">
                <a16:creationId xmlns:a16="http://schemas.microsoft.com/office/drawing/2014/main" id="{CADDA05B-7DC7-D845-8F78-41EFC4912172}"/>
              </a:ext>
            </a:extLst>
          </p:cNvPr>
          <p:cNvSpPr>
            <a:spLocks noGrp="1"/>
          </p:cNvSpPr>
          <p:nvPr>
            <p:ph type="pic" sz="quarter" idx="12"/>
          </p:nvPr>
        </p:nvSpPr>
        <p:spPr>
          <a:xfrm>
            <a:off x="2337218" y="907450"/>
            <a:ext cx="7311543" cy="4363809"/>
          </a:xfrm>
          <a:prstGeom prst="rect">
            <a:avLst/>
          </a:prstGeom>
          <a:solidFill>
            <a:schemeClr val="bg1"/>
          </a:solidFill>
        </p:spPr>
        <p:txBody>
          <a:bodyPr anchor="ctr" anchorCtr="0">
            <a:normAutofit/>
          </a:bodyPr>
          <a:lstStyle>
            <a:lvl1pPr marL="0" indent="0" algn="ctr">
              <a:spcBef>
                <a:spcPts val="800"/>
              </a:spcBef>
              <a:buClr>
                <a:schemeClr val="accent2"/>
              </a:buClr>
              <a:buSzPct val="100000"/>
              <a:buNone/>
              <a:defRPr sz="1800" b="0" i="0">
                <a:latin typeface="Arial" panose="020B0604020202020204" pitchFamily="34" charset="0"/>
                <a:ea typeface="Arial" panose="020B0604020202020204" pitchFamily="34" charset="0"/>
                <a:cs typeface="Arial" panose="020B0604020202020204" pitchFamily="34" charset="0"/>
              </a:defRPr>
            </a:lvl1pPr>
          </a:lstStyle>
          <a:p>
            <a:r>
              <a:rPr lang="nb-NO"/>
              <a:t>Klikk på ikonet for å legge til et bilde</a:t>
            </a:r>
            <a:endParaRPr lang="nb-NO" dirty="0"/>
          </a:p>
        </p:txBody>
      </p:sp>
    </p:spTree>
    <p:extLst>
      <p:ext uri="{BB962C8B-B14F-4D97-AF65-F5344CB8AC3E}">
        <p14:creationId xmlns:p14="http://schemas.microsoft.com/office/powerpoint/2010/main" val="31999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Heldekkende bilde">
    <p:spTree>
      <p:nvGrpSpPr>
        <p:cNvPr id="1" name=""/>
        <p:cNvGrpSpPr/>
        <p:nvPr/>
      </p:nvGrpSpPr>
      <p:grpSpPr>
        <a:xfrm>
          <a:off x="0" y="0"/>
          <a:ext cx="0" cy="0"/>
          <a:chOff x="0" y="0"/>
          <a:chExt cx="0" cy="0"/>
        </a:xfrm>
      </p:grpSpPr>
      <p:sp>
        <p:nvSpPr>
          <p:cNvPr id="8" name="Plassholder for bilde 5">
            <a:extLst>
              <a:ext uri="{FF2B5EF4-FFF2-40B4-BE49-F238E27FC236}">
                <a16:creationId xmlns:a16="http://schemas.microsoft.com/office/drawing/2014/main" id="{41F14D0C-5037-3D4E-9FB1-24B237B969FC}"/>
              </a:ext>
            </a:extLst>
          </p:cNvPr>
          <p:cNvSpPr>
            <a:spLocks noGrp="1" noChangeAspect="1"/>
          </p:cNvSpPr>
          <p:nvPr>
            <p:ph type="pic" sz="quarter" idx="13"/>
          </p:nvPr>
        </p:nvSpPr>
        <p:spPr>
          <a:xfrm>
            <a:off x="0" y="0"/>
            <a:ext cx="12192000" cy="6858000"/>
          </a:xfrm>
          <a:prstGeom prst="rect">
            <a:avLst/>
          </a:prstGeom>
          <a:solidFill>
            <a:srgbClr val="E9E7E7"/>
          </a:solidFill>
        </p:spPr>
        <p:txBody>
          <a:bodyPr lIns="0" tIns="1007999" bIns="0" anchor="ctr" anchorCtr="0"/>
          <a:lstStyle>
            <a:lvl1pPr marL="0" marR="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sz="1400" b="0" i="0" baseline="0">
                <a:latin typeface="Arial" panose="020B0604020202020204" pitchFamily="34" charset="0"/>
                <a:ea typeface="Arial" panose="020B0604020202020204" pitchFamily="34" charset="0"/>
                <a:cs typeface="Arial" panose="020B0604020202020204" pitchFamily="34" charset="0"/>
              </a:defRPr>
            </a:lvl1pPr>
          </a:lstStyle>
          <a:p>
            <a:pPr marL="0" marR="0" lvl="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a:pPr>
            <a:r>
              <a:rPr lang="nb-NO"/>
              <a:t>Klikk på ikonet for å legge til et bilde</a:t>
            </a:r>
            <a:endParaRPr lang="nb-NO" dirty="0"/>
          </a:p>
        </p:txBody>
      </p:sp>
    </p:spTree>
    <p:extLst>
      <p:ext uri="{BB962C8B-B14F-4D97-AF65-F5344CB8AC3E}">
        <p14:creationId xmlns:p14="http://schemas.microsoft.com/office/powerpoint/2010/main" val="1227004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Heldekkende bilde med tekst">
    <p:spTree>
      <p:nvGrpSpPr>
        <p:cNvPr id="1" name=""/>
        <p:cNvGrpSpPr/>
        <p:nvPr/>
      </p:nvGrpSpPr>
      <p:grpSpPr>
        <a:xfrm>
          <a:off x="0" y="0"/>
          <a:ext cx="0" cy="0"/>
          <a:chOff x="0" y="0"/>
          <a:chExt cx="0" cy="0"/>
        </a:xfrm>
      </p:grpSpPr>
      <p:sp>
        <p:nvSpPr>
          <p:cNvPr id="8" name="Plassholder for bilde 5">
            <a:extLst>
              <a:ext uri="{FF2B5EF4-FFF2-40B4-BE49-F238E27FC236}">
                <a16:creationId xmlns:a16="http://schemas.microsoft.com/office/drawing/2014/main" id="{41F14D0C-5037-3D4E-9FB1-24B237B969FC}"/>
              </a:ext>
            </a:extLst>
          </p:cNvPr>
          <p:cNvSpPr>
            <a:spLocks noGrp="1" noChangeAspect="1"/>
          </p:cNvSpPr>
          <p:nvPr>
            <p:ph type="pic" sz="quarter" idx="13"/>
          </p:nvPr>
        </p:nvSpPr>
        <p:spPr>
          <a:xfrm>
            <a:off x="0" y="0"/>
            <a:ext cx="12192000" cy="6858000"/>
          </a:xfrm>
          <a:prstGeom prst="rect">
            <a:avLst/>
          </a:prstGeom>
          <a:solidFill>
            <a:srgbClr val="E9E7E7"/>
          </a:solidFill>
        </p:spPr>
        <p:txBody>
          <a:bodyPr lIns="0" tIns="1007999" bIns="0" anchor="ctr" anchorCtr="0">
            <a:normAutofit/>
          </a:bodyPr>
          <a:lstStyle>
            <a:lvl1pPr marL="0" marR="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sz="1600" b="0" i="0" baseline="0">
                <a:latin typeface="Arial" panose="020B0604020202020204" pitchFamily="34" charset="0"/>
                <a:ea typeface="Arial" panose="020B0604020202020204" pitchFamily="34" charset="0"/>
                <a:cs typeface="Arial" panose="020B0604020202020204" pitchFamily="34" charset="0"/>
              </a:defRPr>
            </a:lvl1pPr>
          </a:lstStyle>
          <a:p>
            <a:pPr marL="0" marR="0" lvl="0" indent="0" algn="ctr" defTabSz="914400" rtl="0" eaLnBrk="1" fontAlgn="base" latinLnBrk="0" hangingPunct="1">
              <a:lnSpc>
                <a:spcPct val="100000"/>
              </a:lnSpc>
              <a:spcBef>
                <a:spcPts val="800"/>
              </a:spcBef>
              <a:spcAft>
                <a:spcPct val="0"/>
              </a:spcAft>
              <a:buClr>
                <a:schemeClr val="accent2"/>
              </a:buClr>
              <a:buSzPct val="100000"/>
              <a:buFont typeface="Arial" panose="020B0604020202020204" pitchFamily="34" charset="0"/>
              <a:buNone/>
              <a:tabLst/>
              <a:defRPr/>
            </a:pPr>
            <a:r>
              <a:rPr lang="nb-NO"/>
              <a:t>Klikk på ikonet for å legge til et bilde</a:t>
            </a:r>
            <a:endParaRPr lang="nb-NO" dirty="0"/>
          </a:p>
        </p:txBody>
      </p:sp>
      <p:sp>
        <p:nvSpPr>
          <p:cNvPr id="3" name="Text Placeholder 7">
            <a:extLst>
              <a:ext uri="{FF2B5EF4-FFF2-40B4-BE49-F238E27FC236}">
                <a16:creationId xmlns:a16="http://schemas.microsoft.com/office/drawing/2014/main" id="{17FB01FB-60B2-5E41-A15B-1235CEC30B73}"/>
              </a:ext>
            </a:extLst>
          </p:cNvPr>
          <p:cNvSpPr>
            <a:spLocks noGrp="1"/>
          </p:cNvSpPr>
          <p:nvPr>
            <p:ph type="body" sz="quarter" idx="14" hasCustomPrompt="1"/>
          </p:nvPr>
        </p:nvSpPr>
        <p:spPr>
          <a:xfrm>
            <a:off x="0" y="4978400"/>
            <a:ext cx="12192000" cy="1294006"/>
          </a:xfrm>
          <a:solidFill>
            <a:srgbClr val="3E3832">
              <a:alpha val="69804"/>
            </a:srgbClr>
          </a:solidFill>
        </p:spPr>
        <p:txBody>
          <a:bodyPr wrap="square" lIns="1440000" tIns="180000" rIns="1475999" bIns="216000" anchor="ctr" anchorCtr="0">
            <a:noAutofit/>
          </a:bodyPr>
          <a:lstStyle>
            <a:lvl1pPr marL="36000" indent="0" algn="ctr">
              <a:lnSpc>
                <a:spcPct val="100000"/>
              </a:lnSpc>
              <a:spcBef>
                <a:spcPts val="600"/>
              </a:spcBef>
              <a:buClr>
                <a:schemeClr val="accent3"/>
              </a:buClr>
              <a:buSzPct val="110000"/>
              <a:buFont typeface="Arial" panose="020B0604020202020204" pitchFamily="34" charset="0"/>
              <a:buNone/>
              <a:defRPr sz="3200" baseline="0">
                <a:solidFill>
                  <a:schemeClr val="bg1"/>
                </a:solidFill>
                <a:latin typeface="Arial" panose="020B0604020202020204" pitchFamily="34" charset="0"/>
                <a:cs typeface="Arial" panose="020B0604020202020204" pitchFamily="34" charset="0"/>
              </a:defRPr>
            </a:lvl1pPr>
            <a:lvl2pPr marL="216000" indent="0" algn="ctr">
              <a:spcBef>
                <a:spcPts val="600"/>
              </a:spcBef>
              <a:buClr>
                <a:schemeClr val="accent3"/>
              </a:buClr>
              <a:buSzPct val="110000"/>
              <a:buFont typeface="Arial" panose="020B0604020202020204" pitchFamily="34" charset="0"/>
              <a:buNone/>
              <a:defRPr sz="1200" baseline="0">
                <a:solidFill>
                  <a:schemeClr val="tx1"/>
                </a:solidFill>
                <a:latin typeface="Arial" panose="020B0604020202020204" pitchFamily="34" charset="0"/>
                <a:cs typeface="Arial" panose="020B0604020202020204" pitchFamily="34" charset="0"/>
              </a:defRPr>
            </a:lvl2pPr>
            <a:lvl3pPr marL="432000" indent="0" algn="ctr">
              <a:spcBef>
                <a:spcPts val="600"/>
              </a:spcBef>
              <a:buClr>
                <a:schemeClr val="accent3"/>
              </a:buClr>
              <a:buSzPct val="110000"/>
              <a:buFont typeface="Arial" panose="020B0604020202020204" pitchFamily="34" charset="0"/>
              <a:buNone/>
              <a:defRPr sz="1000" baseline="0">
                <a:solidFill>
                  <a:schemeClr val="tx1"/>
                </a:solidFill>
                <a:latin typeface="Arial" panose="020B0604020202020204" pitchFamily="34" charset="0"/>
                <a:cs typeface="Arial" panose="020B0604020202020204" pitchFamily="34" charset="0"/>
              </a:defRPr>
            </a:lvl3pPr>
            <a:lvl4pPr indent="-216000">
              <a:spcBef>
                <a:spcPts val="700"/>
              </a:spcBef>
              <a:buClr>
                <a:schemeClr val="accent6"/>
              </a:buClr>
              <a:buSzPct val="110000"/>
              <a:defRPr sz="1600" baseline="0">
                <a:solidFill>
                  <a:srgbClr val="007272"/>
                </a:solidFill>
                <a:latin typeface="Segoe UI"/>
              </a:defRPr>
            </a:lvl4pPr>
            <a:lvl5pPr indent="-216000">
              <a:spcBef>
                <a:spcPts val="700"/>
              </a:spcBef>
              <a:buClr>
                <a:schemeClr val="accent6"/>
              </a:buClr>
              <a:buSzPct val="110000"/>
              <a:defRPr sz="1600" baseline="0">
                <a:solidFill>
                  <a:srgbClr val="007272"/>
                </a:solidFill>
                <a:latin typeface="Segoe UI"/>
              </a:defRPr>
            </a:lvl5pPr>
          </a:lstStyle>
          <a:p>
            <a:pPr lvl="0"/>
            <a:r>
              <a:rPr lang="nb-NO" dirty="0"/>
              <a:t>Klikk for å redigere teksten</a:t>
            </a:r>
          </a:p>
        </p:txBody>
      </p:sp>
    </p:spTree>
    <p:extLst>
      <p:ext uri="{BB962C8B-B14F-4D97-AF65-F5344CB8AC3E}">
        <p14:creationId xmlns:p14="http://schemas.microsoft.com/office/powerpoint/2010/main" val="2066016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Video">
    <p:spTree>
      <p:nvGrpSpPr>
        <p:cNvPr id="1" name=""/>
        <p:cNvGrpSpPr/>
        <p:nvPr/>
      </p:nvGrpSpPr>
      <p:grpSpPr>
        <a:xfrm>
          <a:off x="0" y="0"/>
          <a:ext cx="0" cy="0"/>
          <a:chOff x="0" y="0"/>
          <a:chExt cx="0" cy="0"/>
        </a:xfrm>
      </p:grpSpPr>
      <p:sp>
        <p:nvSpPr>
          <p:cNvPr id="3" name="Plassholder for media 2">
            <a:extLst>
              <a:ext uri="{FF2B5EF4-FFF2-40B4-BE49-F238E27FC236}">
                <a16:creationId xmlns:a16="http://schemas.microsoft.com/office/drawing/2014/main" id="{873143D7-64FC-5342-9DED-8AE8E11EED5E}"/>
              </a:ext>
            </a:extLst>
          </p:cNvPr>
          <p:cNvSpPr>
            <a:spLocks noGrp="1"/>
          </p:cNvSpPr>
          <p:nvPr>
            <p:ph type="media" sz="quarter" idx="10"/>
          </p:nvPr>
        </p:nvSpPr>
        <p:spPr>
          <a:xfrm>
            <a:off x="0" y="0"/>
            <a:ext cx="12192000" cy="6858000"/>
          </a:xfrm>
        </p:spPr>
        <p:txBody>
          <a:bodyPr anchor="ctr"/>
          <a:lstStyle>
            <a:lvl1pPr marL="0" indent="0" algn="ctr">
              <a:buNone/>
              <a:defRPr sz="1800"/>
            </a:lvl1pPr>
          </a:lstStyle>
          <a:p>
            <a:r>
              <a:rPr lang="nb-NO"/>
              <a:t>Klikk ikonet for å legge til media</a:t>
            </a:r>
            <a:endParaRPr lang="nb-NO" dirty="0"/>
          </a:p>
        </p:txBody>
      </p:sp>
    </p:spTree>
    <p:extLst>
      <p:ext uri="{BB962C8B-B14F-4D97-AF65-F5344CB8AC3E}">
        <p14:creationId xmlns:p14="http://schemas.microsoft.com/office/powerpoint/2010/main" val="1501340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vslutning">
    <p:bg>
      <p:bgPr>
        <a:solidFill>
          <a:schemeClr val="accent1"/>
        </a:solidFill>
        <a:effectLst/>
      </p:bgPr>
    </p:bg>
    <p:spTree>
      <p:nvGrpSpPr>
        <p:cNvPr id="1" name=""/>
        <p:cNvGrpSpPr/>
        <p:nvPr/>
      </p:nvGrpSpPr>
      <p:grpSpPr>
        <a:xfrm>
          <a:off x="0" y="0"/>
          <a:ext cx="0" cy="0"/>
          <a:chOff x="0" y="0"/>
          <a:chExt cx="0" cy="0"/>
        </a:xfrm>
      </p:grpSpPr>
      <p:pic>
        <p:nvPicPr>
          <p:cNvPr id="3" name="Grafikk 2">
            <a:extLst>
              <a:ext uri="{FF2B5EF4-FFF2-40B4-BE49-F238E27FC236}">
                <a16:creationId xmlns:a16="http://schemas.microsoft.com/office/drawing/2014/main" id="{141D8BD7-34C7-FB4E-8EE0-45670F6F41D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31945" y="2948384"/>
            <a:ext cx="1528110" cy="961231"/>
          </a:xfrm>
          <a:prstGeom prst="rect">
            <a:avLst/>
          </a:prstGeom>
        </p:spPr>
      </p:pic>
    </p:spTree>
    <p:extLst>
      <p:ext uri="{BB962C8B-B14F-4D97-AF65-F5344CB8AC3E}">
        <p14:creationId xmlns:p14="http://schemas.microsoft.com/office/powerpoint/2010/main" val="9863781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Avslutning med tekst">
    <p:bg>
      <p:bgPr>
        <a:solidFill>
          <a:schemeClr val="accent1"/>
        </a:solidFill>
        <a:effectLst/>
      </p:bgPr>
    </p:bg>
    <p:spTree>
      <p:nvGrpSpPr>
        <p:cNvPr id="1" name=""/>
        <p:cNvGrpSpPr/>
        <p:nvPr/>
      </p:nvGrpSpPr>
      <p:grpSpPr>
        <a:xfrm>
          <a:off x="0" y="0"/>
          <a:ext cx="0" cy="0"/>
          <a:chOff x="0" y="0"/>
          <a:chExt cx="0" cy="0"/>
        </a:xfrm>
      </p:grpSpPr>
      <p:sp>
        <p:nvSpPr>
          <p:cNvPr id="3" name="Plassholder for tekst 2">
            <a:extLst>
              <a:ext uri="{FF2B5EF4-FFF2-40B4-BE49-F238E27FC236}">
                <a16:creationId xmlns:a16="http://schemas.microsoft.com/office/drawing/2014/main" id="{AC4ED5FE-FAC3-BD40-BDD1-8009A2F54019}"/>
              </a:ext>
            </a:extLst>
          </p:cNvPr>
          <p:cNvSpPr>
            <a:spLocks noGrp="1"/>
          </p:cNvSpPr>
          <p:nvPr>
            <p:ph type="body" sz="quarter" idx="10" hasCustomPrompt="1"/>
          </p:nvPr>
        </p:nvSpPr>
        <p:spPr>
          <a:xfrm>
            <a:off x="1733550" y="3429000"/>
            <a:ext cx="8724900" cy="1222375"/>
          </a:xfrm>
        </p:spPr>
        <p:txBody>
          <a:bodyPr anchor="ctr">
            <a:normAutofit/>
          </a:bodyPr>
          <a:lstStyle>
            <a:lvl1pPr marL="0" indent="0" algn="ctr">
              <a:buNone/>
              <a:defRPr sz="2800">
                <a:solidFill>
                  <a:schemeClr val="bg1"/>
                </a:solidFill>
              </a:defRPr>
            </a:lvl1pPr>
          </a:lstStyle>
          <a:p>
            <a:pPr lvl="0"/>
            <a:r>
              <a:rPr lang="nb-NO" dirty="0"/>
              <a:t>Klikk for å redigere teksten</a:t>
            </a:r>
          </a:p>
        </p:txBody>
      </p:sp>
      <p:pic>
        <p:nvPicPr>
          <p:cNvPr id="4" name="Grafikk 3">
            <a:extLst>
              <a:ext uri="{FF2B5EF4-FFF2-40B4-BE49-F238E27FC236}">
                <a16:creationId xmlns:a16="http://schemas.microsoft.com/office/drawing/2014/main" id="{672B9334-46BF-204E-85D9-3EDF82BC6FB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31945" y="2013664"/>
            <a:ext cx="1528110" cy="961231"/>
          </a:xfrm>
          <a:prstGeom prst="rect">
            <a:avLst/>
          </a:prstGeom>
        </p:spPr>
      </p:pic>
    </p:spTree>
    <p:extLst>
      <p:ext uri="{BB962C8B-B14F-4D97-AF65-F5344CB8AC3E}">
        <p14:creationId xmlns:p14="http://schemas.microsoft.com/office/powerpoint/2010/main" val="624144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C4D6D5E-F187-4E4B-8B35-180A183982F7}"/>
              </a:ext>
            </a:extLst>
          </p:cNvPr>
          <p:cNvSpPr>
            <a:spLocks noGrp="1"/>
          </p:cNvSpPr>
          <p:nvPr>
            <p:ph type="title" hasCustomPrompt="1"/>
          </p:nvPr>
        </p:nvSpPr>
        <p:spPr/>
        <p:txBody>
          <a:bodyPr>
            <a:normAutofit/>
          </a:bodyPr>
          <a:lstStyle>
            <a:lvl1pPr>
              <a:defRPr sz="3200"/>
            </a:lvl1pPr>
          </a:lstStyle>
          <a:p>
            <a:r>
              <a:rPr lang="nb-NO" dirty="0"/>
              <a:t>Klikk for å redigere tittelen</a:t>
            </a:r>
          </a:p>
        </p:txBody>
      </p:sp>
      <p:sp>
        <p:nvSpPr>
          <p:cNvPr id="3" name="Plassholder for innhold 2">
            <a:extLst>
              <a:ext uri="{FF2B5EF4-FFF2-40B4-BE49-F238E27FC236}">
                <a16:creationId xmlns:a16="http://schemas.microsoft.com/office/drawing/2014/main" id="{DE54DD42-1122-D24F-BF8D-43C7EB08E0CA}"/>
              </a:ext>
            </a:extLst>
          </p:cNvPr>
          <p:cNvSpPr>
            <a:spLocks noGrp="1"/>
          </p:cNvSpPr>
          <p:nvPr>
            <p:ph idx="1" hasCustomPrompt="1"/>
          </p:nvPr>
        </p:nvSpPr>
        <p:spPr/>
        <p:txBody>
          <a:bodyPr/>
          <a:lstStyle/>
          <a:p>
            <a:pPr lvl="0"/>
            <a:r>
              <a:rPr lang="nb-NO" dirty="0"/>
              <a:t>Klikk for å redigere teksten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bunntekst 4">
            <a:extLst>
              <a:ext uri="{FF2B5EF4-FFF2-40B4-BE49-F238E27FC236}">
                <a16:creationId xmlns:a16="http://schemas.microsoft.com/office/drawing/2014/main" id="{AC582F6E-B5FB-D94E-89B3-0B928AF69B9D}"/>
              </a:ext>
            </a:extLst>
          </p:cNvPr>
          <p:cNvSpPr>
            <a:spLocks noGrp="1"/>
          </p:cNvSpPr>
          <p:nvPr>
            <p:ph type="ftr" sz="quarter" idx="11"/>
          </p:nvPr>
        </p:nvSpPr>
        <p:spPr>
          <a:xfrm>
            <a:off x="4038600" y="6356350"/>
            <a:ext cx="4114800" cy="365125"/>
          </a:xfrm>
          <a:prstGeom prst="rect">
            <a:avLst/>
          </a:prstGeom>
        </p:spPr>
        <p:txBody>
          <a:bodyPr/>
          <a:lstStyle/>
          <a:p>
            <a:endParaRPr lang="nb-NO" dirty="0"/>
          </a:p>
        </p:txBody>
      </p:sp>
      <p:sp>
        <p:nvSpPr>
          <p:cNvPr id="6" name="Plassholder for lysbildenummer 5">
            <a:extLst>
              <a:ext uri="{FF2B5EF4-FFF2-40B4-BE49-F238E27FC236}">
                <a16:creationId xmlns:a16="http://schemas.microsoft.com/office/drawing/2014/main" id="{6A623881-E2D8-EA4B-891A-9A6388D14A5D}"/>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943551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Forside uten bilde">
    <p:bg>
      <p:bgPr>
        <a:solidFill>
          <a:schemeClr val="accent1"/>
        </a:solidFill>
        <a:effectLst/>
      </p:bgPr>
    </p:bg>
    <p:spTree>
      <p:nvGrpSpPr>
        <p:cNvPr id="1" name=""/>
        <p:cNvGrpSpPr/>
        <p:nvPr/>
      </p:nvGrpSpPr>
      <p:grpSpPr>
        <a:xfrm>
          <a:off x="0" y="0"/>
          <a:ext cx="0" cy="0"/>
          <a:chOff x="0" y="0"/>
          <a:chExt cx="0" cy="0"/>
        </a:xfrm>
      </p:grpSpPr>
      <p:sp>
        <p:nvSpPr>
          <p:cNvPr id="8" name="Text Placeholder 8">
            <a:extLst>
              <a:ext uri="{FF2B5EF4-FFF2-40B4-BE49-F238E27FC236}">
                <a16:creationId xmlns:a16="http://schemas.microsoft.com/office/drawing/2014/main" id="{A29CA91F-E19A-D84E-BDCE-60610D23E645}"/>
              </a:ext>
            </a:extLst>
          </p:cNvPr>
          <p:cNvSpPr>
            <a:spLocks noGrp="1"/>
          </p:cNvSpPr>
          <p:nvPr>
            <p:ph type="body" sz="quarter" idx="12" hasCustomPrompt="1"/>
          </p:nvPr>
        </p:nvSpPr>
        <p:spPr>
          <a:xfrm>
            <a:off x="525314" y="6193407"/>
            <a:ext cx="5062686" cy="431800"/>
          </a:xfrm>
        </p:spPr>
        <p:txBody>
          <a:bodyPr anchor="b"/>
          <a:lstStyle>
            <a:lvl1pPr marL="0" indent="0">
              <a:buNone/>
              <a:defRPr sz="1400">
                <a:solidFill>
                  <a:schemeClr val="bg1"/>
                </a:solidFill>
              </a:defRPr>
            </a:lvl1pPr>
            <a:lvl5pPr marL="1517650" indent="0">
              <a:buNone/>
              <a:defRPr/>
            </a:lvl5pPr>
          </a:lstStyle>
          <a:p>
            <a:pPr lvl="0"/>
            <a:r>
              <a:rPr lang="en-GB" dirty="0"/>
              <a:t>Dato  //  </a:t>
            </a:r>
            <a:r>
              <a:rPr lang="en-GB" dirty="0" err="1"/>
              <a:t>Ansvarlig</a:t>
            </a:r>
            <a:endParaRPr lang="en-GB" dirty="0"/>
          </a:p>
        </p:txBody>
      </p:sp>
      <p:sp>
        <p:nvSpPr>
          <p:cNvPr id="9" name="Tittel 1">
            <a:extLst>
              <a:ext uri="{FF2B5EF4-FFF2-40B4-BE49-F238E27FC236}">
                <a16:creationId xmlns:a16="http://schemas.microsoft.com/office/drawing/2014/main" id="{604AED8B-6DCE-AD46-8907-CB80A3E9C60F}"/>
              </a:ext>
            </a:extLst>
          </p:cNvPr>
          <p:cNvSpPr>
            <a:spLocks noGrp="1"/>
          </p:cNvSpPr>
          <p:nvPr>
            <p:ph type="ctrTitle" hasCustomPrompt="1"/>
          </p:nvPr>
        </p:nvSpPr>
        <p:spPr>
          <a:xfrm>
            <a:off x="525314" y="2684746"/>
            <a:ext cx="9271829" cy="1396431"/>
          </a:xfrm>
        </p:spPr>
        <p:txBody>
          <a:bodyPr anchor="ctr">
            <a:normAutofit/>
          </a:bodyPr>
          <a:lstStyle>
            <a:lvl1pPr algn="l">
              <a:defRPr sz="3600" b="1">
                <a:solidFill>
                  <a:schemeClr val="bg1"/>
                </a:solidFill>
              </a:defRPr>
            </a:lvl1pPr>
          </a:lstStyle>
          <a:p>
            <a:r>
              <a:rPr lang="nb-NO" dirty="0"/>
              <a:t>Klikk for å redigere tittelen</a:t>
            </a:r>
          </a:p>
        </p:txBody>
      </p:sp>
      <p:sp>
        <p:nvSpPr>
          <p:cNvPr id="10" name="Undertittel 2">
            <a:extLst>
              <a:ext uri="{FF2B5EF4-FFF2-40B4-BE49-F238E27FC236}">
                <a16:creationId xmlns:a16="http://schemas.microsoft.com/office/drawing/2014/main" id="{FF74A066-A61E-B34F-8F56-C94B8EDF62C9}"/>
              </a:ext>
            </a:extLst>
          </p:cNvPr>
          <p:cNvSpPr>
            <a:spLocks noGrp="1"/>
          </p:cNvSpPr>
          <p:nvPr>
            <p:ph type="subTitle" idx="1"/>
          </p:nvPr>
        </p:nvSpPr>
        <p:spPr>
          <a:xfrm>
            <a:off x="525315" y="4173253"/>
            <a:ext cx="8334068" cy="991169"/>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nb-NO" dirty="0"/>
          </a:p>
        </p:txBody>
      </p:sp>
      <p:pic>
        <p:nvPicPr>
          <p:cNvPr id="6" name="Grafikk 5">
            <a:extLst>
              <a:ext uri="{FF2B5EF4-FFF2-40B4-BE49-F238E27FC236}">
                <a16:creationId xmlns:a16="http://schemas.microsoft.com/office/drawing/2014/main" id="{92599F80-A1FF-3942-A0DE-0C139B79502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96033" y="1089788"/>
            <a:ext cx="1249282" cy="785839"/>
          </a:xfrm>
          <a:prstGeom prst="rect">
            <a:avLst/>
          </a:prstGeom>
        </p:spPr>
      </p:pic>
    </p:spTree>
    <p:extLst>
      <p:ext uri="{BB962C8B-B14F-4D97-AF65-F5344CB8AC3E}">
        <p14:creationId xmlns:p14="http://schemas.microsoft.com/office/powerpoint/2010/main" val="3603299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Mellomside">
    <p:bg>
      <p:bgPr>
        <a:solidFill>
          <a:schemeClr val="accent1"/>
        </a:solidFill>
        <a:effectLst/>
      </p:bgPr>
    </p:bg>
    <p:spTree>
      <p:nvGrpSpPr>
        <p:cNvPr id="1" name=""/>
        <p:cNvGrpSpPr/>
        <p:nvPr/>
      </p:nvGrpSpPr>
      <p:grpSpPr>
        <a:xfrm>
          <a:off x="0" y="0"/>
          <a:ext cx="0" cy="0"/>
          <a:chOff x="0" y="0"/>
          <a:chExt cx="0" cy="0"/>
        </a:xfrm>
      </p:grpSpPr>
      <p:sp>
        <p:nvSpPr>
          <p:cNvPr id="3" name="Plassholder for tekst 2">
            <a:extLst>
              <a:ext uri="{FF2B5EF4-FFF2-40B4-BE49-F238E27FC236}">
                <a16:creationId xmlns:a16="http://schemas.microsoft.com/office/drawing/2014/main" id="{C48BD439-F083-3D4E-862D-4EA46D9E3B41}"/>
              </a:ext>
            </a:extLst>
          </p:cNvPr>
          <p:cNvSpPr>
            <a:spLocks noGrp="1"/>
          </p:cNvSpPr>
          <p:nvPr>
            <p:ph type="body" idx="1"/>
          </p:nvPr>
        </p:nvSpPr>
        <p:spPr>
          <a:xfrm>
            <a:off x="844550" y="3540205"/>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9" name="Tittel 1">
            <a:extLst>
              <a:ext uri="{FF2B5EF4-FFF2-40B4-BE49-F238E27FC236}">
                <a16:creationId xmlns:a16="http://schemas.microsoft.com/office/drawing/2014/main" id="{02D6C30B-4FDA-544A-9662-F2B6261EBCDA}"/>
              </a:ext>
            </a:extLst>
          </p:cNvPr>
          <p:cNvSpPr>
            <a:spLocks noGrp="1"/>
          </p:cNvSpPr>
          <p:nvPr>
            <p:ph type="ctrTitle" hasCustomPrompt="1"/>
          </p:nvPr>
        </p:nvSpPr>
        <p:spPr>
          <a:xfrm>
            <a:off x="844550" y="2032569"/>
            <a:ext cx="9271829" cy="1396431"/>
          </a:xfrm>
        </p:spPr>
        <p:txBody>
          <a:bodyPr anchor="ctr">
            <a:normAutofit/>
          </a:bodyPr>
          <a:lstStyle>
            <a:lvl1pPr algn="l">
              <a:defRPr sz="3600" b="1">
                <a:solidFill>
                  <a:schemeClr val="bg1"/>
                </a:solidFill>
              </a:defRPr>
            </a:lvl1pPr>
          </a:lstStyle>
          <a:p>
            <a:r>
              <a:rPr lang="nb-NO" dirty="0"/>
              <a:t>Klikk for å redigere tittelen</a:t>
            </a:r>
          </a:p>
        </p:txBody>
      </p:sp>
    </p:spTree>
    <p:extLst>
      <p:ext uri="{BB962C8B-B14F-4D97-AF65-F5344CB8AC3E}">
        <p14:creationId xmlns:p14="http://schemas.microsoft.com/office/powerpoint/2010/main" val="2839488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0E6AA11-9D10-4845-953E-FC6659DEA9CB}"/>
              </a:ext>
            </a:extLst>
          </p:cNvPr>
          <p:cNvSpPr>
            <a:spLocks noGrp="1"/>
          </p:cNvSpPr>
          <p:nvPr>
            <p:ph type="title" hasCustomPrompt="1"/>
          </p:nvPr>
        </p:nvSpPr>
        <p:spPr/>
        <p:txBody>
          <a:bodyPr/>
          <a:lstStyle/>
          <a:p>
            <a:r>
              <a:rPr lang="nb-NO" dirty="0"/>
              <a:t>Klikk for å redigere tittelen</a:t>
            </a:r>
          </a:p>
        </p:txBody>
      </p:sp>
      <p:sp>
        <p:nvSpPr>
          <p:cNvPr id="3" name="Plassholder for innhold 2">
            <a:extLst>
              <a:ext uri="{FF2B5EF4-FFF2-40B4-BE49-F238E27FC236}">
                <a16:creationId xmlns:a16="http://schemas.microsoft.com/office/drawing/2014/main" id="{0093FA9A-B386-3D4A-A17E-105BC9010CBC}"/>
              </a:ext>
            </a:extLst>
          </p:cNvPr>
          <p:cNvSpPr>
            <a:spLocks noGrp="1"/>
          </p:cNvSpPr>
          <p:nvPr>
            <p:ph sz="half" idx="1" hasCustomPrompt="1"/>
          </p:nvPr>
        </p:nvSpPr>
        <p:spPr>
          <a:xfrm>
            <a:off x="838200" y="1825625"/>
            <a:ext cx="5181600" cy="4351338"/>
          </a:xfrm>
        </p:spPr>
        <p:txBody>
          <a:bodyPr/>
          <a:lstStyle/>
          <a:p>
            <a:pPr lvl="0"/>
            <a:r>
              <a:rPr lang="nb-NO" dirty="0"/>
              <a:t>Klikk for å redigere teksten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a:extLst>
              <a:ext uri="{FF2B5EF4-FFF2-40B4-BE49-F238E27FC236}">
                <a16:creationId xmlns:a16="http://schemas.microsoft.com/office/drawing/2014/main" id="{349DD5D4-E4CC-F541-A385-23400791B312}"/>
              </a:ext>
            </a:extLst>
          </p:cNvPr>
          <p:cNvSpPr>
            <a:spLocks noGrp="1"/>
          </p:cNvSpPr>
          <p:nvPr>
            <p:ph sz="half" idx="2" hasCustomPrompt="1"/>
          </p:nvPr>
        </p:nvSpPr>
        <p:spPr>
          <a:xfrm>
            <a:off x="6172200" y="1825625"/>
            <a:ext cx="5181600" cy="4351338"/>
          </a:xfrm>
        </p:spPr>
        <p:txBody>
          <a:bodyPr/>
          <a:lstStyle/>
          <a:p>
            <a:pPr lvl="0"/>
            <a:r>
              <a:rPr lang="nb-NO" dirty="0"/>
              <a:t>Klikk for å redigere teksten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6" name="Plassholder for bunntekst 5">
            <a:extLst>
              <a:ext uri="{FF2B5EF4-FFF2-40B4-BE49-F238E27FC236}">
                <a16:creationId xmlns:a16="http://schemas.microsoft.com/office/drawing/2014/main" id="{E0092E29-1063-5549-A785-73E8C6A77833}"/>
              </a:ext>
            </a:extLst>
          </p:cNvPr>
          <p:cNvSpPr>
            <a:spLocks noGrp="1"/>
          </p:cNvSpPr>
          <p:nvPr>
            <p:ph type="ftr" sz="quarter" idx="11"/>
          </p:nvPr>
        </p:nvSpPr>
        <p:spPr>
          <a:xfrm>
            <a:off x="4038600" y="6356350"/>
            <a:ext cx="4114800" cy="365125"/>
          </a:xfrm>
          <a:prstGeom prst="rect">
            <a:avLst/>
          </a:prstGeom>
        </p:spPr>
        <p:txBody>
          <a:bodyPr/>
          <a:lstStyle/>
          <a:p>
            <a:endParaRPr lang="nb-NO" dirty="0"/>
          </a:p>
        </p:txBody>
      </p:sp>
      <p:sp>
        <p:nvSpPr>
          <p:cNvPr id="7" name="Plassholder for lysbildenummer 6">
            <a:extLst>
              <a:ext uri="{FF2B5EF4-FFF2-40B4-BE49-F238E27FC236}">
                <a16:creationId xmlns:a16="http://schemas.microsoft.com/office/drawing/2014/main" id="{D71D6EC1-D552-3849-8EEF-1601B9CE5A70}"/>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1623566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3574975-50B4-C34B-9F64-4CA300B7F727}"/>
              </a:ext>
            </a:extLst>
          </p:cNvPr>
          <p:cNvSpPr>
            <a:spLocks noGrp="1"/>
          </p:cNvSpPr>
          <p:nvPr>
            <p:ph type="title" hasCustomPrompt="1"/>
          </p:nvPr>
        </p:nvSpPr>
        <p:spPr/>
        <p:txBody>
          <a:bodyPr/>
          <a:lstStyle/>
          <a:p>
            <a:r>
              <a:rPr lang="nb-NO" dirty="0"/>
              <a:t>Klikk for å redigere tittelen</a:t>
            </a:r>
          </a:p>
        </p:txBody>
      </p:sp>
      <p:sp>
        <p:nvSpPr>
          <p:cNvPr id="4" name="Plassholder for bunntekst 3">
            <a:extLst>
              <a:ext uri="{FF2B5EF4-FFF2-40B4-BE49-F238E27FC236}">
                <a16:creationId xmlns:a16="http://schemas.microsoft.com/office/drawing/2014/main" id="{D90BA1EA-559A-0742-9DF6-378DCB049FD9}"/>
              </a:ext>
            </a:extLst>
          </p:cNvPr>
          <p:cNvSpPr>
            <a:spLocks noGrp="1"/>
          </p:cNvSpPr>
          <p:nvPr>
            <p:ph type="ftr" sz="quarter" idx="11"/>
          </p:nvPr>
        </p:nvSpPr>
        <p:spPr>
          <a:xfrm>
            <a:off x="4038600" y="6356350"/>
            <a:ext cx="4114800" cy="365125"/>
          </a:xfrm>
          <a:prstGeom prst="rect">
            <a:avLst/>
          </a:prstGeom>
        </p:spPr>
        <p:txBody>
          <a:bodyPr/>
          <a:lstStyle/>
          <a:p>
            <a:endParaRPr lang="nb-NO" dirty="0"/>
          </a:p>
        </p:txBody>
      </p:sp>
      <p:sp>
        <p:nvSpPr>
          <p:cNvPr id="5" name="Plassholder for lysbildenummer 4">
            <a:extLst>
              <a:ext uri="{FF2B5EF4-FFF2-40B4-BE49-F238E27FC236}">
                <a16:creationId xmlns:a16="http://schemas.microsoft.com/office/drawing/2014/main" id="{D5178BF1-065F-C64F-A4E1-62B222547C2C}"/>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1392003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3" name="Plassholder for bunntekst 2">
            <a:extLst>
              <a:ext uri="{FF2B5EF4-FFF2-40B4-BE49-F238E27FC236}">
                <a16:creationId xmlns:a16="http://schemas.microsoft.com/office/drawing/2014/main" id="{8F0C2D0C-F750-2644-95F9-0C952AE3AF8D}"/>
              </a:ext>
            </a:extLst>
          </p:cNvPr>
          <p:cNvSpPr>
            <a:spLocks noGrp="1"/>
          </p:cNvSpPr>
          <p:nvPr>
            <p:ph type="ftr" sz="quarter" idx="11"/>
          </p:nvPr>
        </p:nvSpPr>
        <p:spPr>
          <a:xfrm>
            <a:off x="4038600" y="6356350"/>
            <a:ext cx="4114800" cy="365125"/>
          </a:xfrm>
          <a:prstGeom prst="rect">
            <a:avLst/>
          </a:prstGeom>
        </p:spPr>
        <p:txBody>
          <a:bodyPr/>
          <a:lstStyle/>
          <a:p>
            <a:endParaRPr lang="nb-NO" dirty="0"/>
          </a:p>
        </p:txBody>
      </p:sp>
      <p:sp>
        <p:nvSpPr>
          <p:cNvPr id="4" name="Plassholder for lysbildenummer 3">
            <a:extLst>
              <a:ext uri="{FF2B5EF4-FFF2-40B4-BE49-F238E27FC236}">
                <a16:creationId xmlns:a16="http://schemas.microsoft.com/office/drawing/2014/main" id="{D912E190-170D-CB48-ABA2-AC1FB7840FD3}"/>
              </a:ext>
            </a:extLst>
          </p:cNvPr>
          <p:cNvSpPr>
            <a:spLocks noGrp="1"/>
          </p:cNvSpPr>
          <p:nvPr>
            <p:ph type="sldNum" sz="quarter" idx="12"/>
          </p:nvPr>
        </p:nvSpPr>
        <p:spPr/>
        <p:txBody>
          <a:bodyPr/>
          <a:lstStyle/>
          <a:p>
            <a:fld id="{95102788-B3AA-6746-B4E5-C52EBB4D0CEE}" type="slidenum">
              <a:rPr lang="nb-NO" smtClean="0"/>
              <a:t>‹#›</a:t>
            </a:fld>
            <a:endParaRPr lang="nb-NO"/>
          </a:p>
        </p:txBody>
      </p:sp>
    </p:spTree>
    <p:extLst>
      <p:ext uri="{BB962C8B-B14F-4D97-AF65-F5344CB8AC3E}">
        <p14:creationId xmlns:p14="http://schemas.microsoft.com/office/powerpoint/2010/main" val="1442212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med bilde til høyre">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E54DD42-1122-D24F-BF8D-43C7EB08E0CA}"/>
              </a:ext>
            </a:extLst>
          </p:cNvPr>
          <p:cNvSpPr>
            <a:spLocks noGrp="1"/>
          </p:cNvSpPr>
          <p:nvPr>
            <p:ph idx="1" hasCustomPrompt="1"/>
          </p:nvPr>
        </p:nvSpPr>
        <p:spPr>
          <a:xfrm>
            <a:off x="838200" y="1825625"/>
            <a:ext cx="5469835" cy="4351338"/>
          </a:xfrm>
        </p:spPr>
        <p:txBody>
          <a:bodyPr/>
          <a:lstStyle/>
          <a:p>
            <a:pPr lvl="0"/>
            <a:r>
              <a:rPr lang="nb-NO" dirty="0"/>
              <a:t>Klikk for å redigere teksten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bunntekst 4">
            <a:extLst>
              <a:ext uri="{FF2B5EF4-FFF2-40B4-BE49-F238E27FC236}">
                <a16:creationId xmlns:a16="http://schemas.microsoft.com/office/drawing/2014/main" id="{AC582F6E-B5FB-D94E-89B3-0B928AF69B9D}"/>
              </a:ext>
            </a:extLst>
          </p:cNvPr>
          <p:cNvSpPr>
            <a:spLocks noGrp="1"/>
          </p:cNvSpPr>
          <p:nvPr>
            <p:ph type="ftr" sz="quarter" idx="11"/>
          </p:nvPr>
        </p:nvSpPr>
        <p:spPr>
          <a:xfrm>
            <a:off x="1811115" y="6356350"/>
            <a:ext cx="3609024" cy="365125"/>
          </a:xfrm>
          <a:prstGeom prst="rect">
            <a:avLst/>
          </a:prstGeom>
        </p:spPr>
        <p:txBody>
          <a:bodyPr/>
          <a:lstStyle/>
          <a:p>
            <a:endParaRPr lang="nb-NO" dirty="0"/>
          </a:p>
        </p:txBody>
      </p:sp>
      <p:sp>
        <p:nvSpPr>
          <p:cNvPr id="6" name="Plassholder for lysbildenummer 5">
            <a:extLst>
              <a:ext uri="{FF2B5EF4-FFF2-40B4-BE49-F238E27FC236}">
                <a16:creationId xmlns:a16="http://schemas.microsoft.com/office/drawing/2014/main" id="{6A623881-E2D8-EA4B-891A-9A6388D14A5D}"/>
              </a:ext>
            </a:extLst>
          </p:cNvPr>
          <p:cNvSpPr>
            <a:spLocks noGrp="1"/>
          </p:cNvSpPr>
          <p:nvPr>
            <p:ph type="sldNum" sz="quarter" idx="12"/>
          </p:nvPr>
        </p:nvSpPr>
        <p:spPr>
          <a:xfrm>
            <a:off x="5648739" y="6356350"/>
            <a:ext cx="447261" cy="365125"/>
          </a:xfrm>
        </p:spPr>
        <p:txBody>
          <a:bodyPr/>
          <a:lstStyle/>
          <a:p>
            <a:fld id="{95102788-B3AA-6746-B4E5-C52EBB4D0CEE}" type="slidenum">
              <a:rPr lang="nb-NO" smtClean="0"/>
              <a:t>‹#›</a:t>
            </a:fld>
            <a:endParaRPr lang="nb-NO"/>
          </a:p>
        </p:txBody>
      </p:sp>
      <p:sp>
        <p:nvSpPr>
          <p:cNvPr id="7" name="Plassholder for bilde 3">
            <a:extLst>
              <a:ext uri="{FF2B5EF4-FFF2-40B4-BE49-F238E27FC236}">
                <a16:creationId xmlns:a16="http://schemas.microsoft.com/office/drawing/2014/main" id="{9CCA7799-B00E-2A41-ADCA-ABD6B94D7671}"/>
              </a:ext>
            </a:extLst>
          </p:cNvPr>
          <p:cNvSpPr>
            <a:spLocks noGrp="1" noChangeAspect="1"/>
          </p:cNvSpPr>
          <p:nvPr>
            <p:ph type="pic" sz="quarter" idx="13"/>
          </p:nvPr>
        </p:nvSpPr>
        <p:spPr bwMode="auto">
          <a:xfrm>
            <a:off x="6160021" y="0"/>
            <a:ext cx="6031979" cy="6858000"/>
          </a:xfrm>
          <a:custGeom>
            <a:avLst/>
            <a:gdLst>
              <a:gd name="connsiteX0" fmla="*/ 0 w 3495675"/>
              <a:gd name="connsiteY0" fmla="*/ 3906838 h 3906838"/>
              <a:gd name="connsiteX1" fmla="*/ 1165738 w 3495675"/>
              <a:gd name="connsiteY1" fmla="*/ 0 h 3906838"/>
              <a:gd name="connsiteX2" fmla="*/ 3495675 w 3495675"/>
              <a:gd name="connsiteY2" fmla="*/ 0 h 3906838"/>
              <a:gd name="connsiteX3" fmla="*/ 2329937 w 3495675"/>
              <a:gd name="connsiteY3" fmla="*/ 3906838 h 3906838"/>
              <a:gd name="connsiteX4" fmla="*/ 0 w 3495675"/>
              <a:gd name="connsiteY4" fmla="*/ 3906838 h 3906838"/>
              <a:gd name="connsiteX0" fmla="*/ 0 w 3495675"/>
              <a:gd name="connsiteY0" fmla="*/ 3906838 h 3906838"/>
              <a:gd name="connsiteX1" fmla="*/ 1165738 w 3495675"/>
              <a:gd name="connsiteY1" fmla="*/ 0 h 3906838"/>
              <a:gd name="connsiteX2" fmla="*/ 3495675 w 3495675"/>
              <a:gd name="connsiteY2" fmla="*/ 0 h 3906838"/>
              <a:gd name="connsiteX3" fmla="*/ 2155008 w 3495675"/>
              <a:gd name="connsiteY3" fmla="*/ 3906838 h 3906838"/>
              <a:gd name="connsiteX4" fmla="*/ 0 w 3495675"/>
              <a:gd name="connsiteY4" fmla="*/ 3906838 h 3906838"/>
              <a:gd name="connsiteX0" fmla="*/ 0 w 2167807"/>
              <a:gd name="connsiteY0" fmla="*/ 3906838 h 3906838"/>
              <a:gd name="connsiteX1" fmla="*/ 1165738 w 2167807"/>
              <a:gd name="connsiteY1" fmla="*/ 0 h 3906838"/>
              <a:gd name="connsiteX2" fmla="*/ 2167807 w 2167807"/>
              <a:gd name="connsiteY2" fmla="*/ 0 h 3906838"/>
              <a:gd name="connsiteX3" fmla="*/ 2155008 w 2167807"/>
              <a:gd name="connsiteY3" fmla="*/ 3906838 h 3906838"/>
              <a:gd name="connsiteX4" fmla="*/ 0 w 2167807"/>
              <a:gd name="connsiteY4" fmla="*/ 3906838 h 3906838"/>
              <a:gd name="connsiteX0" fmla="*/ 0 w 2167807"/>
              <a:gd name="connsiteY0" fmla="*/ 3906838 h 3909283"/>
              <a:gd name="connsiteX1" fmla="*/ 1165738 w 2167807"/>
              <a:gd name="connsiteY1" fmla="*/ 0 h 3909283"/>
              <a:gd name="connsiteX2" fmla="*/ 2167807 w 2167807"/>
              <a:gd name="connsiteY2" fmla="*/ 0 h 3909283"/>
              <a:gd name="connsiteX3" fmla="*/ 2159898 w 2167807"/>
              <a:gd name="connsiteY3" fmla="*/ 3909283 h 3909283"/>
              <a:gd name="connsiteX4" fmla="*/ 0 w 2167807"/>
              <a:gd name="connsiteY4" fmla="*/ 3906838 h 3909283"/>
              <a:gd name="connsiteX0" fmla="*/ 0 w 2167807"/>
              <a:gd name="connsiteY0" fmla="*/ 3906838 h 3906838"/>
              <a:gd name="connsiteX1" fmla="*/ 116573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5547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40491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34130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29889 w 2167807"/>
              <a:gd name="connsiteY1" fmla="*/ 2381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2686"/>
              <a:gd name="connsiteY0" fmla="*/ 3906838 h 3906838"/>
              <a:gd name="connsiteX1" fmla="*/ 1029889 w 2162686"/>
              <a:gd name="connsiteY1" fmla="*/ 2381 h 3906838"/>
              <a:gd name="connsiteX2" fmla="*/ 2133881 w 2162686"/>
              <a:gd name="connsiteY2" fmla="*/ 0 h 3906838"/>
              <a:gd name="connsiteX3" fmla="*/ 2162343 w 2162686"/>
              <a:gd name="connsiteY3" fmla="*/ 3904393 h 3906838"/>
              <a:gd name="connsiteX4" fmla="*/ 0 w 2162686"/>
              <a:gd name="connsiteY4" fmla="*/ 3906838 h 3906838"/>
              <a:gd name="connsiteX0" fmla="*/ 0 w 2139854"/>
              <a:gd name="connsiteY0" fmla="*/ 3906838 h 3906838"/>
              <a:gd name="connsiteX1" fmla="*/ 1029889 w 2139854"/>
              <a:gd name="connsiteY1" fmla="*/ 2381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39854"/>
              <a:gd name="connsiteY0" fmla="*/ 3906838 h 3906838"/>
              <a:gd name="connsiteX1" fmla="*/ 1032009 w 2139854"/>
              <a:gd name="connsiteY1" fmla="*/ 0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40410"/>
              <a:gd name="connsiteY0" fmla="*/ 3906838 h 3906838"/>
              <a:gd name="connsiteX1" fmla="*/ 1032009 w 2140410"/>
              <a:gd name="connsiteY1" fmla="*/ 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6838 h 3906838"/>
              <a:gd name="connsiteX1" fmla="*/ 1122479 w 2140410"/>
              <a:gd name="connsiteY1" fmla="*/ 635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7632 h 3907632"/>
              <a:gd name="connsiteX1" fmla="*/ 1120359 w 2140410"/>
              <a:gd name="connsiteY1" fmla="*/ 0 h 3907632"/>
              <a:gd name="connsiteX2" fmla="*/ 2140241 w 2140410"/>
              <a:gd name="connsiteY2" fmla="*/ 794 h 3907632"/>
              <a:gd name="connsiteX3" fmla="*/ 2139019 w 2140410"/>
              <a:gd name="connsiteY3" fmla="*/ 3905187 h 3907632"/>
              <a:gd name="connsiteX4" fmla="*/ 0 w 2140410"/>
              <a:gd name="connsiteY4" fmla="*/ 3907632 h 3907632"/>
              <a:gd name="connsiteX0" fmla="*/ 0 w 2401217"/>
              <a:gd name="connsiteY0" fmla="*/ 3907632 h 3907632"/>
              <a:gd name="connsiteX1" fmla="*/ 1381166 w 2401217"/>
              <a:gd name="connsiteY1" fmla="*/ 0 h 3907632"/>
              <a:gd name="connsiteX2" fmla="*/ 2401048 w 2401217"/>
              <a:gd name="connsiteY2" fmla="*/ 794 h 3907632"/>
              <a:gd name="connsiteX3" fmla="*/ 2399826 w 2401217"/>
              <a:gd name="connsiteY3" fmla="*/ 3905187 h 3907632"/>
              <a:gd name="connsiteX4" fmla="*/ 0 w 2401217"/>
              <a:gd name="connsiteY4" fmla="*/ 3907632 h 3907632"/>
              <a:gd name="connsiteX0" fmla="*/ 0 w 2407578"/>
              <a:gd name="connsiteY0" fmla="*/ 3907632 h 3907632"/>
              <a:gd name="connsiteX1" fmla="*/ 1387527 w 2407578"/>
              <a:gd name="connsiteY1" fmla="*/ 0 h 3907632"/>
              <a:gd name="connsiteX2" fmla="*/ 2407409 w 2407578"/>
              <a:gd name="connsiteY2" fmla="*/ 794 h 3907632"/>
              <a:gd name="connsiteX3" fmla="*/ 2406187 w 2407578"/>
              <a:gd name="connsiteY3" fmla="*/ 3905187 h 3907632"/>
              <a:gd name="connsiteX4" fmla="*/ 0 w 2407578"/>
              <a:gd name="connsiteY4" fmla="*/ 3907632 h 3907632"/>
              <a:gd name="connsiteX0" fmla="*/ 0 w 2411819"/>
              <a:gd name="connsiteY0" fmla="*/ 3910014 h 3910014"/>
              <a:gd name="connsiteX1" fmla="*/ 1391768 w 2411819"/>
              <a:gd name="connsiteY1" fmla="*/ 0 h 3910014"/>
              <a:gd name="connsiteX2" fmla="*/ 2411650 w 2411819"/>
              <a:gd name="connsiteY2" fmla="*/ 794 h 3910014"/>
              <a:gd name="connsiteX3" fmla="*/ 2410428 w 2411819"/>
              <a:gd name="connsiteY3" fmla="*/ 3905187 h 3910014"/>
              <a:gd name="connsiteX4" fmla="*/ 0 w 2411819"/>
              <a:gd name="connsiteY4" fmla="*/ 3910014 h 3910014"/>
              <a:gd name="connsiteX0" fmla="*/ 0 w 2407578"/>
              <a:gd name="connsiteY0" fmla="*/ 3905251 h 3905251"/>
              <a:gd name="connsiteX1" fmla="*/ 1387527 w 2407578"/>
              <a:gd name="connsiteY1" fmla="*/ 0 h 3905251"/>
              <a:gd name="connsiteX2" fmla="*/ 2407409 w 2407578"/>
              <a:gd name="connsiteY2" fmla="*/ 794 h 3905251"/>
              <a:gd name="connsiteX3" fmla="*/ 2406187 w 2407578"/>
              <a:gd name="connsiteY3" fmla="*/ 3905187 h 3905251"/>
              <a:gd name="connsiteX4" fmla="*/ 0 w 2407578"/>
              <a:gd name="connsiteY4" fmla="*/ 3905251 h 3905251"/>
              <a:gd name="connsiteX0" fmla="*/ 0 w 2407578"/>
              <a:gd name="connsiteY0" fmla="*/ 3910014 h 3910014"/>
              <a:gd name="connsiteX1" fmla="*/ 1391767 w 2407578"/>
              <a:gd name="connsiteY1" fmla="*/ 0 h 3910014"/>
              <a:gd name="connsiteX2" fmla="*/ 2407409 w 2407578"/>
              <a:gd name="connsiteY2" fmla="*/ 5557 h 3910014"/>
              <a:gd name="connsiteX3" fmla="*/ 2406187 w 2407578"/>
              <a:gd name="connsiteY3" fmla="*/ 3909950 h 3910014"/>
              <a:gd name="connsiteX4" fmla="*/ 0 w 2407578"/>
              <a:gd name="connsiteY4" fmla="*/ 3910014 h 3910014"/>
              <a:gd name="connsiteX0" fmla="*/ 0 w 2407578"/>
              <a:gd name="connsiteY0" fmla="*/ 3910014 h 3910014"/>
              <a:gd name="connsiteX1" fmla="*/ 1391767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407578"/>
              <a:gd name="connsiteY0" fmla="*/ 3910014 h 3910014"/>
              <a:gd name="connsiteX1" fmla="*/ 1155921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292462"/>
              <a:gd name="connsiteY0" fmla="*/ 3910014 h 3910014"/>
              <a:gd name="connsiteX1" fmla="*/ 1040805 w 2292462"/>
              <a:gd name="connsiteY1" fmla="*/ 0 h 3910014"/>
              <a:gd name="connsiteX2" fmla="*/ 2292293 w 2292462"/>
              <a:gd name="connsiteY2" fmla="*/ 794 h 3910014"/>
              <a:gd name="connsiteX3" fmla="*/ 2291071 w 2292462"/>
              <a:gd name="connsiteY3" fmla="*/ 3909950 h 3910014"/>
              <a:gd name="connsiteX4" fmla="*/ 0 w 2292462"/>
              <a:gd name="connsiteY4" fmla="*/ 3910014 h 3910014"/>
              <a:gd name="connsiteX0" fmla="*/ 0 w 2292462"/>
              <a:gd name="connsiteY0" fmla="*/ 3913189 h 3913189"/>
              <a:gd name="connsiteX1" fmla="*/ 1036564 w 2292462"/>
              <a:gd name="connsiteY1" fmla="*/ 0 h 3913189"/>
              <a:gd name="connsiteX2" fmla="*/ 2292293 w 2292462"/>
              <a:gd name="connsiteY2" fmla="*/ 3969 h 3913189"/>
              <a:gd name="connsiteX3" fmla="*/ 2291071 w 2292462"/>
              <a:gd name="connsiteY3" fmla="*/ 3913125 h 3913189"/>
              <a:gd name="connsiteX4" fmla="*/ 0 w 2292462"/>
              <a:gd name="connsiteY4" fmla="*/ 3913189 h 3913189"/>
              <a:gd name="connsiteX0" fmla="*/ 0 w 2292207"/>
              <a:gd name="connsiteY0" fmla="*/ 3913189 h 3913189"/>
              <a:gd name="connsiteX1" fmla="*/ 1036564 w 2292207"/>
              <a:gd name="connsiteY1" fmla="*/ 0 h 3913189"/>
              <a:gd name="connsiteX2" fmla="*/ 2290173 w 2292207"/>
              <a:gd name="connsiteY2" fmla="*/ 795 h 3913189"/>
              <a:gd name="connsiteX3" fmla="*/ 2291071 w 2292207"/>
              <a:gd name="connsiteY3" fmla="*/ 3913125 h 3913189"/>
              <a:gd name="connsiteX4" fmla="*/ 0 w 2292207"/>
              <a:gd name="connsiteY4" fmla="*/ 3913189 h 3913189"/>
              <a:gd name="connsiteX0" fmla="*/ 0 w 2298567"/>
              <a:gd name="connsiteY0" fmla="*/ 3910014 h 3913125"/>
              <a:gd name="connsiteX1" fmla="*/ 1042924 w 2298567"/>
              <a:gd name="connsiteY1" fmla="*/ 0 h 3913125"/>
              <a:gd name="connsiteX2" fmla="*/ 2296533 w 2298567"/>
              <a:gd name="connsiteY2" fmla="*/ 795 h 3913125"/>
              <a:gd name="connsiteX3" fmla="*/ 2297431 w 2298567"/>
              <a:gd name="connsiteY3" fmla="*/ 3913125 h 3913125"/>
              <a:gd name="connsiteX4" fmla="*/ 0 w 2298567"/>
              <a:gd name="connsiteY4" fmla="*/ 3910014 h 3913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567" h="3913125">
                <a:moveTo>
                  <a:pt x="0" y="3910014"/>
                </a:moveTo>
                <a:lnTo>
                  <a:pt x="1042924" y="0"/>
                </a:lnTo>
                <a:lnTo>
                  <a:pt x="2296533" y="795"/>
                </a:lnTo>
                <a:cubicBezTo>
                  <a:pt x="2292267" y="1303074"/>
                  <a:pt x="2301697" y="2610846"/>
                  <a:pt x="2297431" y="3913125"/>
                </a:cubicBezTo>
                <a:lnTo>
                  <a:pt x="0" y="3910014"/>
                </a:lnTo>
                <a:close/>
              </a:path>
            </a:pathLst>
          </a:custGeom>
          <a:solidFill>
            <a:schemeClr val="bg2"/>
          </a:solidFill>
          <a:ln>
            <a:noFill/>
          </a:ln>
          <a:effectLst/>
        </p:spPr>
        <p:txBody>
          <a:bodyPr lIns="1440000" tIns="468000" bIns="0" anchor="ctr" anchorCtr="0">
            <a:normAutofit/>
          </a:bodyPr>
          <a:lstStyle>
            <a:lvl1pPr marL="0" indent="0" algn="ctr">
              <a:buNone/>
              <a:defRPr sz="1400" baseline="0">
                <a:solidFill>
                  <a:schemeClr val="tx2"/>
                </a:solidFill>
              </a:defRPr>
            </a:lvl1pPr>
          </a:lstStyle>
          <a:p>
            <a:r>
              <a:rPr lang="nb-NO"/>
              <a:t>Klikk på ikonet for å legge til et bilde</a:t>
            </a:r>
            <a:endParaRPr lang="nb-NO" dirty="0"/>
          </a:p>
        </p:txBody>
      </p:sp>
      <p:sp>
        <p:nvSpPr>
          <p:cNvPr id="8" name="Tittel 1">
            <a:extLst>
              <a:ext uri="{FF2B5EF4-FFF2-40B4-BE49-F238E27FC236}">
                <a16:creationId xmlns:a16="http://schemas.microsoft.com/office/drawing/2014/main" id="{A99C80A0-322A-9A4B-843D-7015610E02A9}"/>
              </a:ext>
            </a:extLst>
          </p:cNvPr>
          <p:cNvSpPr>
            <a:spLocks noGrp="1"/>
          </p:cNvSpPr>
          <p:nvPr>
            <p:ph type="title" hasCustomPrompt="1"/>
          </p:nvPr>
        </p:nvSpPr>
        <p:spPr>
          <a:xfrm>
            <a:off x="838200" y="482400"/>
            <a:ext cx="7362371" cy="1072080"/>
          </a:xfrm>
        </p:spPr>
        <p:txBody>
          <a:bodyPr/>
          <a:lstStyle/>
          <a:p>
            <a:r>
              <a:rPr lang="nb-NO" dirty="0"/>
              <a:t>Klikk for å redigere tittelen</a:t>
            </a:r>
          </a:p>
        </p:txBody>
      </p:sp>
    </p:spTree>
    <p:extLst>
      <p:ext uri="{BB962C8B-B14F-4D97-AF65-F5344CB8AC3E}">
        <p14:creationId xmlns:p14="http://schemas.microsoft.com/office/powerpoint/2010/main" val="3369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kst med bilde til venstre">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DE54DD42-1122-D24F-BF8D-43C7EB08E0CA}"/>
              </a:ext>
            </a:extLst>
          </p:cNvPr>
          <p:cNvSpPr>
            <a:spLocks noGrp="1"/>
          </p:cNvSpPr>
          <p:nvPr>
            <p:ph idx="1" hasCustomPrompt="1"/>
          </p:nvPr>
        </p:nvSpPr>
        <p:spPr>
          <a:xfrm>
            <a:off x="6096000" y="1825625"/>
            <a:ext cx="5247861" cy="4351338"/>
          </a:xfrm>
        </p:spPr>
        <p:txBody>
          <a:bodyPr/>
          <a:lstStyle/>
          <a:p>
            <a:pPr lvl="0"/>
            <a:r>
              <a:rPr lang="nb-NO" dirty="0"/>
              <a:t>Klikk for å redigere teksten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a:extLst>
              <a:ext uri="{FF2B5EF4-FFF2-40B4-BE49-F238E27FC236}">
                <a16:creationId xmlns:a16="http://schemas.microsoft.com/office/drawing/2014/main" id="{F3116F34-6CB9-F244-9082-6C3BCA92C2A8}"/>
              </a:ext>
            </a:extLst>
          </p:cNvPr>
          <p:cNvSpPr>
            <a:spLocks noGrp="1"/>
          </p:cNvSpPr>
          <p:nvPr>
            <p:ph type="dt" sz="half" idx="10"/>
          </p:nvPr>
        </p:nvSpPr>
        <p:spPr>
          <a:xfrm>
            <a:off x="6086061" y="6356350"/>
            <a:ext cx="738809" cy="365125"/>
          </a:xfrm>
          <a:prstGeom prst="rect">
            <a:avLst/>
          </a:prstGeom>
        </p:spPr>
        <p:txBody>
          <a:bodyPr/>
          <a:lstStyle/>
          <a:p>
            <a:endParaRPr lang="nb-NO"/>
          </a:p>
        </p:txBody>
      </p:sp>
      <p:sp>
        <p:nvSpPr>
          <p:cNvPr id="5" name="Plassholder for bunntekst 4">
            <a:extLst>
              <a:ext uri="{FF2B5EF4-FFF2-40B4-BE49-F238E27FC236}">
                <a16:creationId xmlns:a16="http://schemas.microsoft.com/office/drawing/2014/main" id="{AC582F6E-B5FB-D94E-89B3-0B928AF69B9D}"/>
              </a:ext>
            </a:extLst>
          </p:cNvPr>
          <p:cNvSpPr>
            <a:spLocks noGrp="1"/>
          </p:cNvSpPr>
          <p:nvPr>
            <p:ph type="ftr" sz="quarter" idx="11"/>
          </p:nvPr>
        </p:nvSpPr>
        <p:spPr>
          <a:xfrm>
            <a:off x="7058976" y="6356350"/>
            <a:ext cx="3609024" cy="365125"/>
          </a:xfrm>
          <a:prstGeom prst="rect">
            <a:avLst/>
          </a:prstGeom>
        </p:spPr>
        <p:txBody>
          <a:bodyPr/>
          <a:lstStyle/>
          <a:p>
            <a:endParaRPr lang="nb-NO" dirty="0"/>
          </a:p>
        </p:txBody>
      </p:sp>
      <p:sp>
        <p:nvSpPr>
          <p:cNvPr id="6" name="Plassholder for lysbildenummer 5">
            <a:extLst>
              <a:ext uri="{FF2B5EF4-FFF2-40B4-BE49-F238E27FC236}">
                <a16:creationId xmlns:a16="http://schemas.microsoft.com/office/drawing/2014/main" id="{6A623881-E2D8-EA4B-891A-9A6388D14A5D}"/>
              </a:ext>
            </a:extLst>
          </p:cNvPr>
          <p:cNvSpPr>
            <a:spLocks noGrp="1"/>
          </p:cNvSpPr>
          <p:nvPr>
            <p:ph type="sldNum" sz="quarter" idx="12"/>
          </p:nvPr>
        </p:nvSpPr>
        <p:spPr>
          <a:xfrm>
            <a:off x="10896600" y="6356350"/>
            <a:ext cx="447261" cy="365125"/>
          </a:xfrm>
        </p:spPr>
        <p:txBody>
          <a:bodyPr/>
          <a:lstStyle/>
          <a:p>
            <a:fld id="{95102788-B3AA-6746-B4E5-C52EBB4D0CEE}" type="slidenum">
              <a:rPr lang="nb-NO" smtClean="0"/>
              <a:t>‹#›</a:t>
            </a:fld>
            <a:endParaRPr lang="nb-NO"/>
          </a:p>
        </p:txBody>
      </p:sp>
      <p:sp>
        <p:nvSpPr>
          <p:cNvPr id="8" name="Plassholder for bilde 3">
            <a:extLst>
              <a:ext uri="{FF2B5EF4-FFF2-40B4-BE49-F238E27FC236}">
                <a16:creationId xmlns:a16="http://schemas.microsoft.com/office/drawing/2014/main" id="{CBA52608-8CEA-2B45-8142-21F944ADC0E0}"/>
              </a:ext>
            </a:extLst>
          </p:cNvPr>
          <p:cNvSpPr>
            <a:spLocks noGrp="1" noChangeAspect="1"/>
          </p:cNvSpPr>
          <p:nvPr>
            <p:ph type="pic" sz="quarter" idx="18"/>
          </p:nvPr>
        </p:nvSpPr>
        <p:spPr bwMode="auto">
          <a:xfrm>
            <a:off x="0" y="1"/>
            <a:ext cx="6052900" cy="6857999"/>
          </a:xfrm>
          <a:custGeom>
            <a:avLst/>
            <a:gdLst>
              <a:gd name="connsiteX0" fmla="*/ 0 w 3495675"/>
              <a:gd name="connsiteY0" fmla="*/ 3906838 h 3906838"/>
              <a:gd name="connsiteX1" fmla="*/ 1165738 w 3495675"/>
              <a:gd name="connsiteY1" fmla="*/ 0 h 3906838"/>
              <a:gd name="connsiteX2" fmla="*/ 3495675 w 3495675"/>
              <a:gd name="connsiteY2" fmla="*/ 0 h 3906838"/>
              <a:gd name="connsiteX3" fmla="*/ 2329937 w 3495675"/>
              <a:gd name="connsiteY3" fmla="*/ 3906838 h 3906838"/>
              <a:gd name="connsiteX4" fmla="*/ 0 w 3495675"/>
              <a:gd name="connsiteY4" fmla="*/ 3906838 h 3906838"/>
              <a:gd name="connsiteX0" fmla="*/ 0 w 3495675"/>
              <a:gd name="connsiteY0" fmla="*/ 3906838 h 3906838"/>
              <a:gd name="connsiteX1" fmla="*/ 1165738 w 3495675"/>
              <a:gd name="connsiteY1" fmla="*/ 0 h 3906838"/>
              <a:gd name="connsiteX2" fmla="*/ 3495675 w 3495675"/>
              <a:gd name="connsiteY2" fmla="*/ 0 h 3906838"/>
              <a:gd name="connsiteX3" fmla="*/ 2155008 w 3495675"/>
              <a:gd name="connsiteY3" fmla="*/ 3906838 h 3906838"/>
              <a:gd name="connsiteX4" fmla="*/ 0 w 3495675"/>
              <a:gd name="connsiteY4" fmla="*/ 3906838 h 3906838"/>
              <a:gd name="connsiteX0" fmla="*/ 0 w 2167807"/>
              <a:gd name="connsiteY0" fmla="*/ 3906838 h 3906838"/>
              <a:gd name="connsiteX1" fmla="*/ 1165738 w 2167807"/>
              <a:gd name="connsiteY1" fmla="*/ 0 h 3906838"/>
              <a:gd name="connsiteX2" fmla="*/ 2167807 w 2167807"/>
              <a:gd name="connsiteY2" fmla="*/ 0 h 3906838"/>
              <a:gd name="connsiteX3" fmla="*/ 2155008 w 2167807"/>
              <a:gd name="connsiteY3" fmla="*/ 3906838 h 3906838"/>
              <a:gd name="connsiteX4" fmla="*/ 0 w 2167807"/>
              <a:gd name="connsiteY4" fmla="*/ 3906838 h 3906838"/>
              <a:gd name="connsiteX0" fmla="*/ 0 w 2167807"/>
              <a:gd name="connsiteY0" fmla="*/ 3906838 h 3909283"/>
              <a:gd name="connsiteX1" fmla="*/ 1165738 w 2167807"/>
              <a:gd name="connsiteY1" fmla="*/ 0 h 3909283"/>
              <a:gd name="connsiteX2" fmla="*/ 2167807 w 2167807"/>
              <a:gd name="connsiteY2" fmla="*/ 0 h 3909283"/>
              <a:gd name="connsiteX3" fmla="*/ 2159898 w 2167807"/>
              <a:gd name="connsiteY3" fmla="*/ 3909283 h 3909283"/>
              <a:gd name="connsiteX4" fmla="*/ 0 w 2167807"/>
              <a:gd name="connsiteY4" fmla="*/ 3906838 h 3909283"/>
              <a:gd name="connsiteX0" fmla="*/ 0 w 2167807"/>
              <a:gd name="connsiteY0" fmla="*/ 3906838 h 3906838"/>
              <a:gd name="connsiteX1" fmla="*/ 116573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55478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40491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34130 w 2167807"/>
              <a:gd name="connsiteY1" fmla="*/ 0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7807"/>
              <a:gd name="connsiteY0" fmla="*/ 3906838 h 3906838"/>
              <a:gd name="connsiteX1" fmla="*/ 1029889 w 2167807"/>
              <a:gd name="connsiteY1" fmla="*/ 2381 h 3906838"/>
              <a:gd name="connsiteX2" fmla="*/ 2167807 w 2167807"/>
              <a:gd name="connsiteY2" fmla="*/ 0 h 3906838"/>
              <a:gd name="connsiteX3" fmla="*/ 2162343 w 2167807"/>
              <a:gd name="connsiteY3" fmla="*/ 3904393 h 3906838"/>
              <a:gd name="connsiteX4" fmla="*/ 0 w 2167807"/>
              <a:gd name="connsiteY4" fmla="*/ 3906838 h 3906838"/>
              <a:gd name="connsiteX0" fmla="*/ 0 w 2162686"/>
              <a:gd name="connsiteY0" fmla="*/ 3906838 h 3906838"/>
              <a:gd name="connsiteX1" fmla="*/ 1029889 w 2162686"/>
              <a:gd name="connsiteY1" fmla="*/ 2381 h 3906838"/>
              <a:gd name="connsiteX2" fmla="*/ 2133881 w 2162686"/>
              <a:gd name="connsiteY2" fmla="*/ 0 h 3906838"/>
              <a:gd name="connsiteX3" fmla="*/ 2162343 w 2162686"/>
              <a:gd name="connsiteY3" fmla="*/ 3904393 h 3906838"/>
              <a:gd name="connsiteX4" fmla="*/ 0 w 2162686"/>
              <a:gd name="connsiteY4" fmla="*/ 3906838 h 3906838"/>
              <a:gd name="connsiteX0" fmla="*/ 0 w 2139854"/>
              <a:gd name="connsiteY0" fmla="*/ 3906838 h 3906838"/>
              <a:gd name="connsiteX1" fmla="*/ 1029889 w 2139854"/>
              <a:gd name="connsiteY1" fmla="*/ 2381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39854"/>
              <a:gd name="connsiteY0" fmla="*/ 3906838 h 3906838"/>
              <a:gd name="connsiteX1" fmla="*/ 1032009 w 2139854"/>
              <a:gd name="connsiteY1" fmla="*/ 0 h 3906838"/>
              <a:gd name="connsiteX2" fmla="*/ 2133881 w 2139854"/>
              <a:gd name="connsiteY2" fmla="*/ 0 h 3906838"/>
              <a:gd name="connsiteX3" fmla="*/ 2139019 w 2139854"/>
              <a:gd name="connsiteY3" fmla="*/ 3904393 h 3906838"/>
              <a:gd name="connsiteX4" fmla="*/ 0 w 2139854"/>
              <a:gd name="connsiteY4" fmla="*/ 3906838 h 3906838"/>
              <a:gd name="connsiteX0" fmla="*/ 0 w 2140410"/>
              <a:gd name="connsiteY0" fmla="*/ 3906838 h 3906838"/>
              <a:gd name="connsiteX1" fmla="*/ 1032009 w 2140410"/>
              <a:gd name="connsiteY1" fmla="*/ 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6838 h 3906838"/>
              <a:gd name="connsiteX1" fmla="*/ 1122479 w 2140410"/>
              <a:gd name="connsiteY1" fmla="*/ 6350 h 3906838"/>
              <a:gd name="connsiteX2" fmla="*/ 2140241 w 2140410"/>
              <a:gd name="connsiteY2" fmla="*/ 0 h 3906838"/>
              <a:gd name="connsiteX3" fmla="*/ 2139019 w 2140410"/>
              <a:gd name="connsiteY3" fmla="*/ 3904393 h 3906838"/>
              <a:gd name="connsiteX4" fmla="*/ 0 w 2140410"/>
              <a:gd name="connsiteY4" fmla="*/ 3906838 h 3906838"/>
              <a:gd name="connsiteX0" fmla="*/ 0 w 2140410"/>
              <a:gd name="connsiteY0" fmla="*/ 3907632 h 3907632"/>
              <a:gd name="connsiteX1" fmla="*/ 1120359 w 2140410"/>
              <a:gd name="connsiteY1" fmla="*/ 0 h 3907632"/>
              <a:gd name="connsiteX2" fmla="*/ 2140241 w 2140410"/>
              <a:gd name="connsiteY2" fmla="*/ 794 h 3907632"/>
              <a:gd name="connsiteX3" fmla="*/ 2139019 w 2140410"/>
              <a:gd name="connsiteY3" fmla="*/ 3905187 h 3907632"/>
              <a:gd name="connsiteX4" fmla="*/ 0 w 2140410"/>
              <a:gd name="connsiteY4" fmla="*/ 3907632 h 3907632"/>
              <a:gd name="connsiteX0" fmla="*/ 0 w 2401217"/>
              <a:gd name="connsiteY0" fmla="*/ 3907632 h 3907632"/>
              <a:gd name="connsiteX1" fmla="*/ 1381166 w 2401217"/>
              <a:gd name="connsiteY1" fmla="*/ 0 h 3907632"/>
              <a:gd name="connsiteX2" fmla="*/ 2401048 w 2401217"/>
              <a:gd name="connsiteY2" fmla="*/ 794 h 3907632"/>
              <a:gd name="connsiteX3" fmla="*/ 2399826 w 2401217"/>
              <a:gd name="connsiteY3" fmla="*/ 3905187 h 3907632"/>
              <a:gd name="connsiteX4" fmla="*/ 0 w 2401217"/>
              <a:gd name="connsiteY4" fmla="*/ 3907632 h 3907632"/>
              <a:gd name="connsiteX0" fmla="*/ 0 w 2407578"/>
              <a:gd name="connsiteY0" fmla="*/ 3907632 h 3907632"/>
              <a:gd name="connsiteX1" fmla="*/ 1387527 w 2407578"/>
              <a:gd name="connsiteY1" fmla="*/ 0 h 3907632"/>
              <a:gd name="connsiteX2" fmla="*/ 2407409 w 2407578"/>
              <a:gd name="connsiteY2" fmla="*/ 794 h 3907632"/>
              <a:gd name="connsiteX3" fmla="*/ 2406187 w 2407578"/>
              <a:gd name="connsiteY3" fmla="*/ 3905187 h 3907632"/>
              <a:gd name="connsiteX4" fmla="*/ 0 w 2407578"/>
              <a:gd name="connsiteY4" fmla="*/ 3907632 h 3907632"/>
              <a:gd name="connsiteX0" fmla="*/ 0 w 2411819"/>
              <a:gd name="connsiteY0" fmla="*/ 3910014 h 3910014"/>
              <a:gd name="connsiteX1" fmla="*/ 1391768 w 2411819"/>
              <a:gd name="connsiteY1" fmla="*/ 0 h 3910014"/>
              <a:gd name="connsiteX2" fmla="*/ 2411650 w 2411819"/>
              <a:gd name="connsiteY2" fmla="*/ 794 h 3910014"/>
              <a:gd name="connsiteX3" fmla="*/ 2410428 w 2411819"/>
              <a:gd name="connsiteY3" fmla="*/ 3905187 h 3910014"/>
              <a:gd name="connsiteX4" fmla="*/ 0 w 2411819"/>
              <a:gd name="connsiteY4" fmla="*/ 3910014 h 3910014"/>
              <a:gd name="connsiteX0" fmla="*/ 0 w 2407578"/>
              <a:gd name="connsiteY0" fmla="*/ 3905251 h 3905251"/>
              <a:gd name="connsiteX1" fmla="*/ 1387527 w 2407578"/>
              <a:gd name="connsiteY1" fmla="*/ 0 h 3905251"/>
              <a:gd name="connsiteX2" fmla="*/ 2407409 w 2407578"/>
              <a:gd name="connsiteY2" fmla="*/ 794 h 3905251"/>
              <a:gd name="connsiteX3" fmla="*/ 2406187 w 2407578"/>
              <a:gd name="connsiteY3" fmla="*/ 3905187 h 3905251"/>
              <a:gd name="connsiteX4" fmla="*/ 0 w 2407578"/>
              <a:gd name="connsiteY4" fmla="*/ 3905251 h 3905251"/>
              <a:gd name="connsiteX0" fmla="*/ 0 w 2407578"/>
              <a:gd name="connsiteY0" fmla="*/ 3910014 h 3910014"/>
              <a:gd name="connsiteX1" fmla="*/ 1391767 w 2407578"/>
              <a:gd name="connsiteY1" fmla="*/ 0 h 3910014"/>
              <a:gd name="connsiteX2" fmla="*/ 2407409 w 2407578"/>
              <a:gd name="connsiteY2" fmla="*/ 5557 h 3910014"/>
              <a:gd name="connsiteX3" fmla="*/ 2406187 w 2407578"/>
              <a:gd name="connsiteY3" fmla="*/ 3909950 h 3910014"/>
              <a:gd name="connsiteX4" fmla="*/ 0 w 2407578"/>
              <a:gd name="connsiteY4" fmla="*/ 3910014 h 3910014"/>
              <a:gd name="connsiteX0" fmla="*/ 0 w 2407578"/>
              <a:gd name="connsiteY0" fmla="*/ 3910014 h 3910014"/>
              <a:gd name="connsiteX1" fmla="*/ 1391767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407578"/>
              <a:gd name="connsiteY0" fmla="*/ 3910014 h 3910014"/>
              <a:gd name="connsiteX1" fmla="*/ 1155921 w 2407578"/>
              <a:gd name="connsiteY1" fmla="*/ 0 h 3910014"/>
              <a:gd name="connsiteX2" fmla="*/ 2407409 w 2407578"/>
              <a:gd name="connsiteY2" fmla="*/ 794 h 3910014"/>
              <a:gd name="connsiteX3" fmla="*/ 2406187 w 2407578"/>
              <a:gd name="connsiteY3" fmla="*/ 3909950 h 3910014"/>
              <a:gd name="connsiteX4" fmla="*/ 0 w 2407578"/>
              <a:gd name="connsiteY4" fmla="*/ 3910014 h 3910014"/>
              <a:gd name="connsiteX0" fmla="*/ 0 w 2292462"/>
              <a:gd name="connsiteY0" fmla="*/ 3910014 h 3910014"/>
              <a:gd name="connsiteX1" fmla="*/ 1040805 w 2292462"/>
              <a:gd name="connsiteY1" fmla="*/ 0 h 3910014"/>
              <a:gd name="connsiteX2" fmla="*/ 2292293 w 2292462"/>
              <a:gd name="connsiteY2" fmla="*/ 794 h 3910014"/>
              <a:gd name="connsiteX3" fmla="*/ 2291071 w 2292462"/>
              <a:gd name="connsiteY3" fmla="*/ 3909950 h 3910014"/>
              <a:gd name="connsiteX4" fmla="*/ 0 w 2292462"/>
              <a:gd name="connsiteY4" fmla="*/ 3910014 h 3910014"/>
              <a:gd name="connsiteX0" fmla="*/ 0 w 2292462"/>
              <a:gd name="connsiteY0" fmla="*/ 3913189 h 3913189"/>
              <a:gd name="connsiteX1" fmla="*/ 1036564 w 2292462"/>
              <a:gd name="connsiteY1" fmla="*/ 0 h 3913189"/>
              <a:gd name="connsiteX2" fmla="*/ 2292293 w 2292462"/>
              <a:gd name="connsiteY2" fmla="*/ 3969 h 3913189"/>
              <a:gd name="connsiteX3" fmla="*/ 2291071 w 2292462"/>
              <a:gd name="connsiteY3" fmla="*/ 3913125 h 3913189"/>
              <a:gd name="connsiteX4" fmla="*/ 0 w 2292462"/>
              <a:gd name="connsiteY4" fmla="*/ 3913189 h 3913189"/>
              <a:gd name="connsiteX0" fmla="*/ 0 w 2292207"/>
              <a:gd name="connsiteY0" fmla="*/ 3913189 h 3913189"/>
              <a:gd name="connsiteX1" fmla="*/ 1036564 w 2292207"/>
              <a:gd name="connsiteY1" fmla="*/ 0 h 3913189"/>
              <a:gd name="connsiteX2" fmla="*/ 2290173 w 2292207"/>
              <a:gd name="connsiteY2" fmla="*/ 795 h 3913189"/>
              <a:gd name="connsiteX3" fmla="*/ 2291071 w 2292207"/>
              <a:gd name="connsiteY3" fmla="*/ 3913125 h 3913189"/>
              <a:gd name="connsiteX4" fmla="*/ 0 w 2292207"/>
              <a:gd name="connsiteY4" fmla="*/ 3913189 h 3913189"/>
              <a:gd name="connsiteX0" fmla="*/ 0 w 2298567"/>
              <a:gd name="connsiteY0" fmla="*/ 3910014 h 3913125"/>
              <a:gd name="connsiteX1" fmla="*/ 1042924 w 2298567"/>
              <a:gd name="connsiteY1" fmla="*/ 0 h 3913125"/>
              <a:gd name="connsiteX2" fmla="*/ 2296533 w 2298567"/>
              <a:gd name="connsiteY2" fmla="*/ 795 h 3913125"/>
              <a:gd name="connsiteX3" fmla="*/ 2297431 w 2298567"/>
              <a:gd name="connsiteY3" fmla="*/ 3913125 h 3913125"/>
              <a:gd name="connsiteX4" fmla="*/ 0 w 2298567"/>
              <a:gd name="connsiteY4" fmla="*/ 3910014 h 3913125"/>
              <a:gd name="connsiteX0" fmla="*/ 0 w 2296533"/>
              <a:gd name="connsiteY0" fmla="*/ 3910014 h 3910014"/>
              <a:gd name="connsiteX1" fmla="*/ 1042924 w 2296533"/>
              <a:gd name="connsiteY1" fmla="*/ 0 h 3910014"/>
              <a:gd name="connsiteX2" fmla="*/ 2296533 w 2296533"/>
              <a:gd name="connsiteY2" fmla="*/ 795 h 3910014"/>
              <a:gd name="connsiteX3" fmla="*/ 1267586 w 2296533"/>
              <a:gd name="connsiteY3" fmla="*/ 3907005 h 3910014"/>
              <a:gd name="connsiteX4" fmla="*/ 0 w 2296533"/>
              <a:gd name="connsiteY4" fmla="*/ 3910014 h 3910014"/>
              <a:gd name="connsiteX0" fmla="*/ 0 w 2296533"/>
              <a:gd name="connsiteY0" fmla="*/ 3910014 h 3910014"/>
              <a:gd name="connsiteX1" fmla="*/ 1042924 w 2296533"/>
              <a:gd name="connsiteY1" fmla="*/ 0 h 3910014"/>
              <a:gd name="connsiteX2" fmla="*/ 2296533 w 2296533"/>
              <a:gd name="connsiteY2" fmla="*/ 795 h 3910014"/>
              <a:gd name="connsiteX3" fmla="*/ 1267586 w 2296533"/>
              <a:gd name="connsiteY3" fmla="*/ 3907005 h 3910014"/>
              <a:gd name="connsiteX4" fmla="*/ 0 w 2296533"/>
              <a:gd name="connsiteY4" fmla="*/ 3910014 h 3910014"/>
              <a:gd name="connsiteX0" fmla="*/ 0 w 2296533"/>
              <a:gd name="connsiteY0" fmla="*/ 3910014 h 3910014"/>
              <a:gd name="connsiteX1" fmla="*/ 1042924 w 2296533"/>
              <a:gd name="connsiteY1" fmla="*/ 0 h 3910014"/>
              <a:gd name="connsiteX2" fmla="*/ 2296533 w 2296533"/>
              <a:gd name="connsiteY2" fmla="*/ 795 h 3910014"/>
              <a:gd name="connsiteX3" fmla="*/ 1267586 w 2296533"/>
              <a:gd name="connsiteY3" fmla="*/ 3907005 h 3910014"/>
              <a:gd name="connsiteX4" fmla="*/ 0 w 2296533"/>
              <a:gd name="connsiteY4" fmla="*/ 3910014 h 3910014"/>
              <a:gd name="connsiteX0" fmla="*/ 0 w 2304706"/>
              <a:gd name="connsiteY0" fmla="*/ 3910014 h 3910014"/>
              <a:gd name="connsiteX1" fmla="*/ 1042924 w 2304706"/>
              <a:gd name="connsiteY1" fmla="*/ 0 h 3910014"/>
              <a:gd name="connsiteX2" fmla="*/ 2304706 w 2304706"/>
              <a:gd name="connsiteY2" fmla="*/ 6914 h 3910014"/>
              <a:gd name="connsiteX3" fmla="*/ 1267586 w 2304706"/>
              <a:gd name="connsiteY3" fmla="*/ 3907005 h 3910014"/>
              <a:gd name="connsiteX4" fmla="*/ 0 w 2304706"/>
              <a:gd name="connsiteY4" fmla="*/ 3910014 h 3910014"/>
              <a:gd name="connsiteX0" fmla="*/ 0 w 2312879"/>
              <a:gd name="connsiteY0" fmla="*/ 3910014 h 3910014"/>
              <a:gd name="connsiteX1" fmla="*/ 1042924 w 2312879"/>
              <a:gd name="connsiteY1" fmla="*/ 0 h 3910014"/>
              <a:gd name="connsiteX2" fmla="*/ 2312879 w 2312879"/>
              <a:gd name="connsiteY2" fmla="*/ 795 h 3910014"/>
              <a:gd name="connsiteX3" fmla="*/ 1267586 w 2312879"/>
              <a:gd name="connsiteY3" fmla="*/ 3907005 h 3910014"/>
              <a:gd name="connsiteX4" fmla="*/ 0 w 2312879"/>
              <a:gd name="connsiteY4" fmla="*/ 3910014 h 3910014"/>
              <a:gd name="connsiteX0" fmla="*/ 0 w 2312879"/>
              <a:gd name="connsiteY0" fmla="*/ 3910014 h 3910014"/>
              <a:gd name="connsiteX1" fmla="*/ 1042924 w 2312879"/>
              <a:gd name="connsiteY1" fmla="*/ 0 h 3910014"/>
              <a:gd name="connsiteX2" fmla="*/ 2312879 w 2312879"/>
              <a:gd name="connsiteY2" fmla="*/ 795 h 3910014"/>
              <a:gd name="connsiteX3" fmla="*/ 1267586 w 2312879"/>
              <a:gd name="connsiteY3" fmla="*/ 3907005 h 3910014"/>
              <a:gd name="connsiteX4" fmla="*/ 0 w 2312879"/>
              <a:gd name="connsiteY4" fmla="*/ 3910014 h 3910014"/>
              <a:gd name="connsiteX0" fmla="*/ 0 w 2312879"/>
              <a:gd name="connsiteY0" fmla="*/ 3910014 h 3910014"/>
              <a:gd name="connsiteX1" fmla="*/ 1042924 w 2312879"/>
              <a:gd name="connsiteY1" fmla="*/ 0 h 3910014"/>
              <a:gd name="connsiteX2" fmla="*/ 2312879 w 2312879"/>
              <a:gd name="connsiteY2" fmla="*/ 795 h 3910014"/>
              <a:gd name="connsiteX3" fmla="*/ 1267586 w 2312879"/>
              <a:gd name="connsiteY3" fmla="*/ 3907005 h 3910014"/>
              <a:gd name="connsiteX4" fmla="*/ 0 w 2312879"/>
              <a:gd name="connsiteY4" fmla="*/ 3910014 h 3910014"/>
              <a:gd name="connsiteX0" fmla="*/ 0 w 2304706"/>
              <a:gd name="connsiteY0" fmla="*/ 3910014 h 3910014"/>
              <a:gd name="connsiteX1" fmla="*/ 1042924 w 2304706"/>
              <a:gd name="connsiteY1" fmla="*/ 0 h 3910014"/>
              <a:gd name="connsiteX2" fmla="*/ 2304706 w 2304706"/>
              <a:gd name="connsiteY2" fmla="*/ 795 h 3910014"/>
              <a:gd name="connsiteX3" fmla="*/ 1267586 w 2304706"/>
              <a:gd name="connsiteY3" fmla="*/ 3907005 h 3910014"/>
              <a:gd name="connsiteX4" fmla="*/ 0 w 2304706"/>
              <a:gd name="connsiteY4" fmla="*/ 3910014 h 3910014"/>
              <a:gd name="connsiteX0" fmla="*/ 0 w 2304706"/>
              <a:gd name="connsiteY0" fmla="*/ 3910014 h 3910014"/>
              <a:gd name="connsiteX1" fmla="*/ 1042924 w 2304706"/>
              <a:gd name="connsiteY1" fmla="*/ 0 h 3910014"/>
              <a:gd name="connsiteX2" fmla="*/ 2304706 w 2304706"/>
              <a:gd name="connsiteY2" fmla="*/ 795 h 3910014"/>
              <a:gd name="connsiteX3" fmla="*/ 1267586 w 2304706"/>
              <a:gd name="connsiteY3" fmla="*/ 3907005 h 3910014"/>
              <a:gd name="connsiteX4" fmla="*/ 0 w 2304706"/>
              <a:gd name="connsiteY4" fmla="*/ 3910014 h 3910014"/>
              <a:gd name="connsiteX0" fmla="*/ 0 w 2304706"/>
              <a:gd name="connsiteY0" fmla="*/ 3910014 h 3910014"/>
              <a:gd name="connsiteX1" fmla="*/ 4906 w 2304706"/>
              <a:gd name="connsiteY1" fmla="*/ 0 h 3910014"/>
              <a:gd name="connsiteX2" fmla="*/ 2304706 w 2304706"/>
              <a:gd name="connsiteY2" fmla="*/ 795 h 3910014"/>
              <a:gd name="connsiteX3" fmla="*/ 1267586 w 2304706"/>
              <a:gd name="connsiteY3" fmla="*/ 3907005 h 3910014"/>
              <a:gd name="connsiteX4" fmla="*/ 0 w 2304706"/>
              <a:gd name="connsiteY4" fmla="*/ 3910014 h 39100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4706" h="3910014">
                <a:moveTo>
                  <a:pt x="0" y="3910014"/>
                </a:moveTo>
                <a:cubicBezTo>
                  <a:pt x="1635" y="2606676"/>
                  <a:pt x="3271" y="1303338"/>
                  <a:pt x="4906" y="0"/>
                </a:cubicBezTo>
                <a:lnTo>
                  <a:pt x="2304706" y="795"/>
                </a:lnTo>
                <a:cubicBezTo>
                  <a:pt x="1891771" y="1578443"/>
                  <a:pt x="1696868" y="2311001"/>
                  <a:pt x="1267586" y="3907005"/>
                </a:cubicBezTo>
                <a:lnTo>
                  <a:pt x="0" y="3910014"/>
                </a:lnTo>
                <a:close/>
              </a:path>
            </a:pathLst>
          </a:custGeom>
          <a:solidFill>
            <a:srgbClr val="E9E7E7"/>
          </a:solidFill>
          <a:ln>
            <a:noFill/>
          </a:ln>
          <a:effectLst/>
        </p:spPr>
        <p:txBody>
          <a:bodyPr lIns="1152000" tIns="540000" anchor="ctr" anchorCtr="0">
            <a:normAutofit/>
          </a:bodyPr>
          <a:lstStyle>
            <a:lvl1pPr marL="14288" indent="0">
              <a:buNone/>
              <a:tabLst/>
              <a:defRPr sz="1400" baseline="0">
                <a:solidFill>
                  <a:schemeClr val="tx1"/>
                </a:solidFill>
              </a:defRPr>
            </a:lvl1pPr>
          </a:lstStyle>
          <a:p>
            <a:r>
              <a:rPr lang="nb-NO"/>
              <a:t>Klikk på ikonet for å legge til et bilde</a:t>
            </a:r>
            <a:endParaRPr lang="nb-NO" dirty="0"/>
          </a:p>
        </p:txBody>
      </p:sp>
      <p:sp>
        <p:nvSpPr>
          <p:cNvPr id="9" name="Tittel 1">
            <a:extLst>
              <a:ext uri="{FF2B5EF4-FFF2-40B4-BE49-F238E27FC236}">
                <a16:creationId xmlns:a16="http://schemas.microsoft.com/office/drawing/2014/main" id="{BF999D76-8998-AC4E-B96D-EC3AF1C002F5}"/>
              </a:ext>
            </a:extLst>
          </p:cNvPr>
          <p:cNvSpPr>
            <a:spLocks noGrp="1"/>
          </p:cNvSpPr>
          <p:nvPr>
            <p:ph type="title" hasCustomPrompt="1"/>
          </p:nvPr>
        </p:nvSpPr>
        <p:spPr>
          <a:xfrm>
            <a:off x="6096000" y="482400"/>
            <a:ext cx="5247861" cy="1072080"/>
          </a:xfrm>
        </p:spPr>
        <p:txBody>
          <a:bodyPr/>
          <a:lstStyle/>
          <a:p>
            <a:r>
              <a:rPr lang="nb-NO" dirty="0"/>
              <a:t>Klikk for å redigere tittelen</a:t>
            </a:r>
          </a:p>
        </p:txBody>
      </p:sp>
    </p:spTree>
    <p:extLst>
      <p:ext uri="{BB962C8B-B14F-4D97-AF65-F5344CB8AC3E}">
        <p14:creationId xmlns:p14="http://schemas.microsoft.com/office/powerpoint/2010/main" val="1098591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1FAD10EF-47D4-0240-947C-844B6DB7DA1B}"/>
              </a:ext>
            </a:extLst>
          </p:cNvPr>
          <p:cNvSpPr>
            <a:spLocks noGrp="1"/>
          </p:cNvSpPr>
          <p:nvPr>
            <p:ph type="title"/>
          </p:nvPr>
        </p:nvSpPr>
        <p:spPr>
          <a:xfrm>
            <a:off x="838200" y="482400"/>
            <a:ext cx="10515600" cy="1072080"/>
          </a:xfrm>
          <a:prstGeom prst="rect">
            <a:avLst/>
          </a:prstGeom>
        </p:spPr>
        <p:txBody>
          <a:bodyPr vert="horz" lIns="91440" tIns="45720" rIns="91440" bIns="45720" rtlCol="0" anchor="ctr">
            <a:normAutofit/>
          </a:bodyPr>
          <a:lstStyle/>
          <a:p>
            <a:r>
              <a:rPr lang="nb-NO" dirty="0"/>
              <a:t>Klikk for å redigere tittelen</a:t>
            </a:r>
          </a:p>
        </p:txBody>
      </p:sp>
      <p:sp>
        <p:nvSpPr>
          <p:cNvPr id="3" name="Plassholder for tekst 2">
            <a:extLst>
              <a:ext uri="{FF2B5EF4-FFF2-40B4-BE49-F238E27FC236}">
                <a16:creationId xmlns:a16="http://schemas.microsoft.com/office/drawing/2014/main" id="{CF3E8312-F0C7-3C46-BEEB-87BD7EA7DE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dirty="0"/>
              <a:t>Klikk for å redigere teksten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6" name="Plassholder for lysbildenummer 5">
            <a:extLst>
              <a:ext uri="{FF2B5EF4-FFF2-40B4-BE49-F238E27FC236}">
                <a16:creationId xmlns:a16="http://schemas.microsoft.com/office/drawing/2014/main" id="{D8D59EA7-F2B2-7C49-89A4-3A578F1C80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800">
                <a:solidFill>
                  <a:schemeClr val="tx2"/>
                </a:solidFill>
                <a:latin typeface="Arial" panose="020B0604020202020204" pitchFamily="34" charset="0"/>
                <a:cs typeface="Arial" panose="020B0604020202020204" pitchFamily="34" charset="0"/>
              </a:defRPr>
            </a:lvl1pPr>
          </a:lstStyle>
          <a:p>
            <a:fld id="{95102788-B3AA-6746-B4E5-C52EBB4D0CEE}" type="slidenum">
              <a:rPr lang="nb-NO" smtClean="0"/>
              <a:pPr/>
              <a:t>‹#›</a:t>
            </a:fld>
            <a:endParaRPr lang="nb-NO" dirty="0"/>
          </a:p>
        </p:txBody>
      </p:sp>
      <p:sp>
        <p:nvSpPr>
          <p:cNvPr id="7" name="TekstSylinder 6">
            <a:extLst>
              <a:ext uri="{FF2B5EF4-FFF2-40B4-BE49-F238E27FC236}">
                <a16:creationId xmlns:a16="http://schemas.microsoft.com/office/drawing/2014/main" id="{555FED8A-16C9-8F42-B8B3-8C18FF9D4244}"/>
              </a:ext>
            </a:extLst>
          </p:cNvPr>
          <p:cNvSpPr txBox="1"/>
          <p:nvPr userDrawn="1"/>
        </p:nvSpPr>
        <p:spPr>
          <a:xfrm>
            <a:off x="249560" y="6477356"/>
            <a:ext cx="360040" cy="123111"/>
          </a:xfrm>
          <a:prstGeom prst="rect">
            <a:avLst/>
          </a:prstGeom>
          <a:noFill/>
        </p:spPr>
        <p:txBody>
          <a:bodyPr wrap="square" lIns="0" tIns="0" rIns="0" bIns="0" rtlCol="0">
            <a:spAutoFit/>
          </a:bodyPr>
          <a:lstStyle/>
          <a:p>
            <a:pPr marL="36000" indent="0" algn="l">
              <a:spcBef>
                <a:spcPts val="600"/>
              </a:spcBef>
              <a:buClr>
                <a:schemeClr val="accent2"/>
              </a:buClr>
              <a:buSzPct val="80000"/>
              <a:buNone/>
            </a:pPr>
            <a:r>
              <a:rPr lang="nb-NO" sz="800" dirty="0">
                <a:solidFill>
                  <a:schemeClr val="accent1"/>
                </a:solidFill>
                <a:latin typeface="Arial" panose="020B0604020202020204" pitchFamily="34" charset="0"/>
                <a:ea typeface="Segoe UI" charset="0"/>
                <a:cs typeface="Arial" panose="020B0604020202020204" pitchFamily="34" charset="0"/>
              </a:rPr>
              <a:t>//</a:t>
            </a:r>
            <a:r>
              <a:rPr lang="nb-NO" sz="800" dirty="0">
                <a:solidFill>
                  <a:schemeClr val="tx1">
                    <a:lumMod val="40000"/>
                    <a:lumOff val="60000"/>
                  </a:schemeClr>
                </a:solidFill>
                <a:latin typeface="Arial" panose="020B0604020202020204" pitchFamily="34" charset="0"/>
                <a:ea typeface="Segoe UI" charset="0"/>
                <a:cs typeface="Arial" panose="020B0604020202020204" pitchFamily="34" charset="0"/>
              </a:rPr>
              <a:t> </a:t>
            </a:r>
            <a:r>
              <a:rPr lang="nb-NO" sz="800" dirty="0">
                <a:solidFill>
                  <a:schemeClr val="tx2"/>
                </a:solidFill>
                <a:latin typeface="Arial" panose="020B0604020202020204" pitchFamily="34" charset="0"/>
                <a:ea typeface="Segoe UI" charset="0"/>
                <a:cs typeface="Arial" panose="020B0604020202020204" pitchFamily="34" charset="0"/>
              </a:rPr>
              <a:t>NAV</a:t>
            </a:r>
          </a:p>
        </p:txBody>
      </p:sp>
      <p:sp>
        <p:nvSpPr>
          <p:cNvPr id="8" name="Plassholder for bunntekst 7">
            <a:extLst>
              <a:ext uri="{FF2B5EF4-FFF2-40B4-BE49-F238E27FC236}">
                <a16:creationId xmlns:a16="http://schemas.microsoft.com/office/drawing/2014/main" id="{7122E58E-2832-4244-8616-203251C291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nb-NO"/>
          </a:p>
        </p:txBody>
      </p:sp>
    </p:spTree>
    <p:extLst>
      <p:ext uri="{BB962C8B-B14F-4D97-AF65-F5344CB8AC3E}">
        <p14:creationId xmlns:p14="http://schemas.microsoft.com/office/powerpoint/2010/main" val="2827523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4" r:id="rId6"/>
    <p:sldLayoutId id="2147483655" r:id="rId7"/>
    <p:sldLayoutId id="2147483661" r:id="rId8"/>
    <p:sldLayoutId id="2147483662" r:id="rId9"/>
    <p:sldLayoutId id="2147483667" r:id="rId10"/>
    <p:sldLayoutId id="2147483670" r:id="rId11"/>
    <p:sldLayoutId id="2147483671" r:id="rId12"/>
    <p:sldLayoutId id="2147483663" r:id="rId13"/>
    <p:sldLayoutId id="2147483669" r:id="rId14"/>
    <p:sldLayoutId id="2147483672" r:id="rId15"/>
    <p:sldLayoutId id="2147483673" r:id="rId16"/>
    <p:sldLayoutId id="2147483674" r:id="rId17"/>
  </p:sldLayoutIdLst>
  <p:hf sldNum="0" hdr="0" ftr="0" dt="0"/>
  <p:txStyles>
    <p:titleStyle>
      <a:lvl1pPr algn="l" defTabSz="914400" rtl="0" eaLnBrk="1" latinLnBrk="0" hangingPunct="1">
        <a:lnSpc>
          <a:spcPct val="90000"/>
        </a:lnSpc>
        <a:spcBef>
          <a:spcPct val="0"/>
        </a:spcBef>
        <a:buNone/>
        <a:defRPr sz="3200" b="0" kern="120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D8B3E3D1-A64F-6C49-A65E-78234E99BA50}"/>
              </a:ext>
            </a:extLst>
          </p:cNvPr>
          <p:cNvSpPr>
            <a:spLocks noGrp="1"/>
          </p:cNvSpPr>
          <p:nvPr>
            <p:ph type="ctrTitle"/>
          </p:nvPr>
        </p:nvSpPr>
        <p:spPr/>
        <p:txBody>
          <a:bodyPr>
            <a:normAutofit fontScale="90000"/>
          </a:bodyPr>
          <a:lstStyle/>
          <a:p>
            <a:r>
              <a:rPr lang="nb-NO" dirty="0" err="1"/>
              <a:t>Avkorting</a:t>
            </a:r>
            <a:r>
              <a:rPr lang="nb-NO" dirty="0"/>
              <a:t> av trygd ved opphold i behandlingsinstitusjon.</a:t>
            </a:r>
          </a:p>
        </p:txBody>
      </p:sp>
      <p:sp>
        <p:nvSpPr>
          <p:cNvPr id="5" name="Undertittel 4">
            <a:extLst>
              <a:ext uri="{FF2B5EF4-FFF2-40B4-BE49-F238E27FC236}">
                <a16:creationId xmlns:a16="http://schemas.microsoft.com/office/drawing/2014/main" id="{972C9742-7508-1E46-970C-66D5DB19D6F4}"/>
              </a:ext>
            </a:extLst>
          </p:cNvPr>
          <p:cNvSpPr>
            <a:spLocks noGrp="1"/>
          </p:cNvSpPr>
          <p:nvPr>
            <p:ph type="subTitle" idx="1"/>
          </p:nvPr>
        </p:nvSpPr>
        <p:spPr/>
        <p:txBody>
          <a:bodyPr/>
          <a:lstStyle/>
          <a:p>
            <a:r>
              <a:rPr lang="nb-NO" dirty="0"/>
              <a:t>Brukerutvalget 31. mars 2022</a:t>
            </a:r>
          </a:p>
        </p:txBody>
      </p:sp>
      <p:sp>
        <p:nvSpPr>
          <p:cNvPr id="6" name="Plassholder for bilde 5">
            <a:extLst>
              <a:ext uri="{FF2B5EF4-FFF2-40B4-BE49-F238E27FC236}">
                <a16:creationId xmlns:a16="http://schemas.microsoft.com/office/drawing/2014/main" id="{E93276C1-27E9-4A4B-8ED5-F667E78A6D44}"/>
              </a:ext>
            </a:extLst>
          </p:cNvPr>
          <p:cNvSpPr>
            <a:spLocks noGrp="1"/>
          </p:cNvSpPr>
          <p:nvPr>
            <p:ph type="pic" sz="quarter" idx="11"/>
          </p:nvPr>
        </p:nvSpPr>
        <p:spPr/>
      </p:sp>
    </p:spTree>
    <p:extLst>
      <p:ext uri="{BB962C8B-B14F-4D97-AF65-F5344CB8AC3E}">
        <p14:creationId xmlns:p14="http://schemas.microsoft.com/office/powerpoint/2010/main" val="500582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FE7AC51-FD1B-443C-8496-DCF12E717584}"/>
              </a:ext>
            </a:extLst>
          </p:cNvPr>
          <p:cNvSpPr>
            <a:spLocks noGrp="1"/>
          </p:cNvSpPr>
          <p:nvPr>
            <p:ph type="title"/>
          </p:nvPr>
        </p:nvSpPr>
        <p:spPr/>
        <p:txBody>
          <a:bodyPr/>
          <a:lstStyle/>
          <a:p>
            <a:r>
              <a:rPr lang="nb-NO" dirty="0"/>
              <a:t>Arbeidsavklaringspenger under opphold i institusjon</a:t>
            </a:r>
          </a:p>
        </p:txBody>
      </p:sp>
      <p:sp>
        <p:nvSpPr>
          <p:cNvPr id="3" name="Plassholder for innhold 2">
            <a:extLst>
              <a:ext uri="{FF2B5EF4-FFF2-40B4-BE49-F238E27FC236}">
                <a16:creationId xmlns:a16="http://schemas.microsoft.com/office/drawing/2014/main" id="{36A79331-17AD-4B29-B9BE-D3F04B33803F}"/>
              </a:ext>
            </a:extLst>
          </p:cNvPr>
          <p:cNvSpPr>
            <a:spLocks noGrp="1"/>
          </p:cNvSpPr>
          <p:nvPr>
            <p:ph idx="1"/>
          </p:nvPr>
        </p:nvSpPr>
        <p:spPr/>
        <p:txBody>
          <a:bodyPr>
            <a:normAutofit/>
          </a:bodyPr>
          <a:lstStyle/>
          <a:p>
            <a:endParaRPr lang="nb-NO" dirty="0"/>
          </a:p>
          <a:p>
            <a:r>
              <a:rPr lang="nb-NO" dirty="0"/>
              <a:t>Mottar arbeidsavklaringspenger</a:t>
            </a:r>
          </a:p>
          <a:p>
            <a:r>
              <a:rPr lang="nb-NO" dirty="0"/>
              <a:t>Oppholder seg i en institusjon</a:t>
            </a:r>
          </a:p>
          <a:p>
            <a:pPr lvl="1"/>
            <a:r>
              <a:rPr lang="nb-NO" dirty="0"/>
              <a:t>Med fri kost og losji</a:t>
            </a:r>
          </a:p>
          <a:p>
            <a:r>
              <a:rPr lang="nb-NO" dirty="0"/>
              <a:t>Medfører reduksjon i arbeidsavklaringpenger</a:t>
            </a:r>
          </a:p>
          <a:p>
            <a:endParaRPr lang="nb-NO" dirty="0"/>
          </a:p>
          <a:p>
            <a:r>
              <a:rPr lang="nb-NO" dirty="0"/>
              <a:t>Unntak:</a:t>
            </a:r>
          </a:p>
          <a:p>
            <a:pPr lvl="1"/>
            <a:r>
              <a:rPr lang="nb-NO" dirty="0"/>
              <a:t>Der den det gjelder forsørger ektefelle/samboer/registrert partner eller har krav på barnetillegg</a:t>
            </a:r>
          </a:p>
        </p:txBody>
      </p:sp>
    </p:spTree>
    <p:extLst>
      <p:ext uri="{BB962C8B-B14F-4D97-AF65-F5344CB8AC3E}">
        <p14:creationId xmlns:p14="http://schemas.microsoft.com/office/powerpoint/2010/main" val="292817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41EA8AF-392C-4AE4-BA84-0C0BA118E310}"/>
              </a:ext>
            </a:extLst>
          </p:cNvPr>
          <p:cNvSpPr>
            <a:spLocks noGrp="1"/>
          </p:cNvSpPr>
          <p:nvPr>
            <p:ph type="title"/>
          </p:nvPr>
        </p:nvSpPr>
        <p:spPr/>
        <p:txBody>
          <a:bodyPr/>
          <a:lstStyle/>
          <a:p>
            <a:r>
              <a:rPr lang="nb-NO" dirty="0"/>
              <a:t>Reduksjonen</a:t>
            </a:r>
          </a:p>
        </p:txBody>
      </p:sp>
      <p:sp>
        <p:nvSpPr>
          <p:cNvPr id="3" name="Plassholder for innhold 2">
            <a:extLst>
              <a:ext uri="{FF2B5EF4-FFF2-40B4-BE49-F238E27FC236}">
                <a16:creationId xmlns:a16="http://schemas.microsoft.com/office/drawing/2014/main" id="{6C582ABD-8997-4682-8373-62E575ECA784}"/>
              </a:ext>
            </a:extLst>
          </p:cNvPr>
          <p:cNvSpPr>
            <a:spLocks noGrp="1"/>
          </p:cNvSpPr>
          <p:nvPr>
            <p:ph idx="1"/>
          </p:nvPr>
        </p:nvSpPr>
        <p:spPr/>
        <p:txBody>
          <a:bodyPr>
            <a:normAutofit fontScale="92500" lnSpcReduction="10000"/>
          </a:bodyPr>
          <a:lstStyle/>
          <a:p>
            <a:r>
              <a:rPr lang="nb-NO" dirty="0"/>
              <a:t>Reduksjon skjer ikke for</a:t>
            </a:r>
          </a:p>
          <a:p>
            <a:pPr lvl="1"/>
            <a:r>
              <a:rPr lang="nb-NO" dirty="0"/>
              <a:t>Innleggelsesmåneden og</a:t>
            </a:r>
          </a:p>
          <a:p>
            <a:pPr lvl="1"/>
            <a:r>
              <a:rPr lang="nb-NO" dirty="0"/>
              <a:t>De tre påfølgende månedene</a:t>
            </a:r>
          </a:p>
          <a:p>
            <a:endParaRPr lang="nb-NO" dirty="0"/>
          </a:p>
          <a:p>
            <a:r>
              <a:rPr lang="nb-NO" dirty="0"/>
              <a:t>Fra 4. måned reduserer arbeidsavklaringspengene med 50 % inntil institusjonsoppholdet avsluttes</a:t>
            </a:r>
          </a:p>
          <a:p>
            <a:endParaRPr lang="nb-NO" dirty="0"/>
          </a:p>
          <a:p>
            <a:r>
              <a:rPr lang="nb-NO" dirty="0"/>
              <a:t>Dersom vedkommende på nytt kommer i institusjon innen tre måneder etter utskrivelse (uansett årsak eller institusjon), reduseres arbeidsavklaringpengene fra og med måneden etter at det nye oppholdet tar til.</a:t>
            </a:r>
          </a:p>
        </p:txBody>
      </p:sp>
    </p:spTree>
    <p:extLst>
      <p:ext uri="{BB962C8B-B14F-4D97-AF65-F5344CB8AC3E}">
        <p14:creationId xmlns:p14="http://schemas.microsoft.com/office/powerpoint/2010/main" val="1356325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CB768F1-387E-4354-8DA1-ED3BFCE7E50B}"/>
              </a:ext>
            </a:extLst>
          </p:cNvPr>
          <p:cNvSpPr>
            <a:spLocks noGrp="1"/>
          </p:cNvSpPr>
          <p:nvPr>
            <p:ph type="title"/>
          </p:nvPr>
        </p:nvSpPr>
        <p:spPr/>
        <p:txBody>
          <a:bodyPr/>
          <a:lstStyle/>
          <a:p>
            <a:r>
              <a:rPr lang="nb-NO" dirty="0"/>
              <a:t>Unntak</a:t>
            </a:r>
          </a:p>
        </p:txBody>
      </p:sp>
      <p:sp>
        <p:nvSpPr>
          <p:cNvPr id="3" name="Plassholder for innhold 2">
            <a:extLst>
              <a:ext uri="{FF2B5EF4-FFF2-40B4-BE49-F238E27FC236}">
                <a16:creationId xmlns:a16="http://schemas.microsoft.com/office/drawing/2014/main" id="{E9526189-D54A-498B-9418-9BFC6AB4FB86}"/>
              </a:ext>
            </a:extLst>
          </p:cNvPr>
          <p:cNvSpPr>
            <a:spLocks noGrp="1"/>
          </p:cNvSpPr>
          <p:nvPr>
            <p:ph idx="1"/>
          </p:nvPr>
        </p:nvSpPr>
        <p:spPr>
          <a:xfrm>
            <a:off x="838200" y="1411705"/>
            <a:ext cx="10515600" cy="4765258"/>
          </a:xfrm>
        </p:spPr>
        <p:txBody>
          <a:bodyPr/>
          <a:lstStyle/>
          <a:p>
            <a:r>
              <a:rPr lang="nb-NO" dirty="0"/>
              <a:t>Arbeidsavklaringspengene kan likevel beholdes fult ut dersom</a:t>
            </a:r>
          </a:p>
          <a:p>
            <a:pPr lvl="1"/>
            <a:r>
              <a:rPr lang="nb-NO" dirty="0"/>
              <a:t>Vedkommende har faste utgifter</a:t>
            </a:r>
          </a:p>
          <a:p>
            <a:pPr lvl="1"/>
            <a:r>
              <a:rPr lang="nb-NO" dirty="0"/>
              <a:t>Som er nødvendig for at han eller hun skal kunne beholde bolig og annet.</a:t>
            </a:r>
          </a:p>
          <a:p>
            <a:r>
              <a:rPr lang="nb-NO" dirty="0"/>
              <a:t>Det er NAV som vurderer om at arbeidsavklaringspengene ikke skal reduseres</a:t>
            </a:r>
          </a:p>
          <a:p>
            <a:r>
              <a:rPr lang="nb-NO" b="0" i="0" dirty="0">
                <a:solidFill>
                  <a:srgbClr val="333333"/>
                </a:solidFill>
                <a:effectLst/>
                <a:latin typeface="Helvetica Neue"/>
              </a:rPr>
              <a:t>Hensikten - at medlemmet skal kunne beholde bolig og andre eiendeler så lenge det er mulighet for at vedkommende kan bli utskrevet fra institusjonen</a:t>
            </a:r>
            <a:endParaRPr lang="nb-NO" dirty="0"/>
          </a:p>
          <a:p>
            <a:r>
              <a:rPr lang="nb-NO" b="0" i="0" dirty="0">
                <a:solidFill>
                  <a:srgbClr val="333333"/>
                </a:solidFill>
                <a:effectLst/>
                <a:latin typeface="Helvetica Neue"/>
              </a:rPr>
              <a:t>Utgiftene må dokumenteres</a:t>
            </a:r>
            <a:endParaRPr lang="nb-NO" dirty="0"/>
          </a:p>
        </p:txBody>
      </p:sp>
    </p:spTree>
    <p:extLst>
      <p:ext uri="{BB962C8B-B14F-4D97-AF65-F5344CB8AC3E}">
        <p14:creationId xmlns:p14="http://schemas.microsoft.com/office/powerpoint/2010/main" val="659997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50E1B3D-24B1-44CD-B704-EBED7C90ADE3}"/>
              </a:ext>
            </a:extLst>
          </p:cNvPr>
          <p:cNvSpPr>
            <a:spLocks noGrp="1"/>
          </p:cNvSpPr>
          <p:nvPr>
            <p:ph type="title"/>
          </p:nvPr>
        </p:nvSpPr>
        <p:spPr/>
        <p:txBody>
          <a:bodyPr/>
          <a:lstStyle/>
          <a:p>
            <a:r>
              <a:rPr lang="nb-NO" dirty="0"/>
              <a:t>Lovtekst</a:t>
            </a:r>
          </a:p>
        </p:txBody>
      </p:sp>
      <p:sp>
        <p:nvSpPr>
          <p:cNvPr id="3" name="Plassholder for innhold 2">
            <a:extLst>
              <a:ext uri="{FF2B5EF4-FFF2-40B4-BE49-F238E27FC236}">
                <a16:creationId xmlns:a16="http://schemas.microsoft.com/office/drawing/2014/main" id="{0A032F8E-80AC-4516-BFF2-5145098C7AE2}"/>
              </a:ext>
            </a:extLst>
          </p:cNvPr>
          <p:cNvSpPr>
            <a:spLocks noGrp="1"/>
          </p:cNvSpPr>
          <p:nvPr>
            <p:ph idx="1"/>
          </p:nvPr>
        </p:nvSpPr>
        <p:spPr/>
        <p:txBody>
          <a:bodyPr>
            <a:normAutofit fontScale="85000" lnSpcReduction="20000"/>
          </a:bodyPr>
          <a:lstStyle/>
          <a:p>
            <a:pPr algn="l"/>
            <a:r>
              <a:rPr lang="nb-NO" b="1" i="0" dirty="0">
                <a:solidFill>
                  <a:srgbClr val="333333"/>
                </a:solidFill>
                <a:effectLst/>
                <a:latin typeface="Helvetica Neue"/>
              </a:rPr>
              <a:t>§ 11-25. </a:t>
            </a:r>
            <a:r>
              <a:rPr lang="nb-NO" b="1" i="1" dirty="0" err="1">
                <a:solidFill>
                  <a:srgbClr val="333333"/>
                </a:solidFill>
                <a:effectLst/>
                <a:latin typeface="Helvetica Neue"/>
              </a:rPr>
              <a:t>Arbeidsavklaringspenger</a:t>
            </a:r>
            <a:r>
              <a:rPr lang="nb-NO" b="1" i="1" dirty="0">
                <a:solidFill>
                  <a:srgbClr val="333333"/>
                </a:solidFill>
                <a:effectLst/>
                <a:latin typeface="Helvetica Neue"/>
              </a:rPr>
              <a:t> under opphold </a:t>
            </a:r>
            <a:r>
              <a:rPr lang="nb-NO" b="1" i="1">
                <a:solidFill>
                  <a:srgbClr val="333333"/>
                </a:solidFill>
                <a:effectLst/>
                <a:latin typeface="Helvetica Neue"/>
              </a:rPr>
              <a:t>i institusjon    </a:t>
            </a:r>
            <a:r>
              <a:rPr lang="nb-NO" b="0" i="0">
                <a:solidFill>
                  <a:srgbClr val="333333"/>
                </a:solidFill>
                <a:effectLst/>
                <a:latin typeface="Helvetica Neue"/>
              </a:rPr>
              <a:t>Dersom </a:t>
            </a:r>
            <a:r>
              <a:rPr lang="nb-NO" b="0" i="0" dirty="0">
                <a:solidFill>
                  <a:srgbClr val="333333"/>
                </a:solidFill>
                <a:effectLst/>
                <a:latin typeface="Helvetica Neue"/>
              </a:rPr>
              <a:t>et medlem som mottar arbeidsavklaringspenger, oppholder seg i en institusjon med fri kost og losji, blir arbeidsavklaringspengene redusert. Dette gjelder likevel ikke for et medlem som forsørger ektefelle eller har krav på barnetillegg.</a:t>
            </a:r>
          </a:p>
          <a:p>
            <a:pPr algn="l"/>
            <a:r>
              <a:rPr lang="nb-NO" b="0" i="0" dirty="0">
                <a:solidFill>
                  <a:srgbClr val="333333"/>
                </a:solidFill>
                <a:effectLst/>
                <a:latin typeface="Helvetica Neue"/>
              </a:rPr>
              <a:t>Arbeidsavklaringspengene gis uten reduksjon for innleggelsesmåneden og de tre påfølgende månedene. Deretter blir arbeidsavklaringspengene redusert med 50 prosent inntil institusjonsoppholdet avsluttes. Dersom medlemmet innen tre måneder etter utskrivelsen på nytt kommer i institusjon, gis det reduserte arbeidsavklaringspenger fra og med måneden etter at det nye oppholdet tar til.</a:t>
            </a:r>
          </a:p>
          <a:p>
            <a:pPr algn="l"/>
            <a:r>
              <a:rPr lang="nb-NO" b="0" i="0" dirty="0">
                <a:solidFill>
                  <a:srgbClr val="333333"/>
                </a:solidFill>
                <a:effectLst/>
                <a:latin typeface="Helvetica Neue"/>
              </a:rPr>
              <a:t>Dersom medlemmet har faste utgifter som er nødvendige for at han eller hun skal kunne beholde bolig og annet, kan Arbeids- og velferdsetaten bestemme at arbeidsavklaringspengene ikke skal reduseres</a:t>
            </a:r>
          </a:p>
          <a:p>
            <a:endParaRPr lang="nb-NO" dirty="0"/>
          </a:p>
        </p:txBody>
      </p:sp>
    </p:spTree>
    <p:extLst>
      <p:ext uri="{BB962C8B-B14F-4D97-AF65-F5344CB8AC3E}">
        <p14:creationId xmlns:p14="http://schemas.microsoft.com/office/powerpoint/2010/main" val="4270164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01F67DE-BD53-43D0-9F6A-460E035036E1}"/>
              </a:ext>
            </a:extLst>
          </p:cNvPr>
          <p:cNvSpPr>
            <a:spLocks noGrp="1"/>
          </p:cNvSpPr>
          <p:nvPr>
            <p:ph type="title"/>
          </p:nvPr>
        </p:nvSpPr>
        <p:spPr/>
        <p:txBody>
          <a:bodyPr/>
          <a:lstStyle/>
          <a:p>
            <a:r>
              <a:rPr lang="nb-NO" dirty="0"/>
              <a:t>Uføretrygd under opphold i institusjon § 12-19	</a:t>
            </a:r>
          </a:p>
        </p:txBody>
      </p:sp>
      <p:sp>
        <p:nvSpPr>
          <p:cNvPr id="3" name="Plassholder for innhold 2">
            <a:extLst>
              <a:ext uri="{FF2B5EF4-FFF2-40B4-BE49-F238E27FC236}">
                <a16:creationId xmlns:a16="http://schemas.microsoft.com/office/drawing/2014/main" id="{1EDC9317-759A-46A2-91A8-928AFE3608E8}"/>
              </a:ext>
            </a:extLst>
          </p:cNvPr>
          <p:cNvSpPr>
            <a:spLocks noGrp="1"/>
          </p:cNvSpPr>
          <p:nvPr>
            <p:ph idx="1"/>
          </p:nvPr>
        </p:nvSpPr>
        <p:spPr>
          <a:xfrm>
            <a:off x="838200" y="1554480"/>
            <a:ext cx="10515600" cy="4622483"/>
          </a:xfrm>
        </p:spPr>
        <p:txBody>
          <a:bodyPr/>
          <a:lstStyle/>
          <a:p>
            <a:r>
              <a:rPr lang="nb-NO" dirty="0"/>
              <a:t>Personer som mottar uføretrygd</a:t>
            </a:r>
          </a:p>
          <a:p>
            <a:r>
              <a:rPr lang="nb-NO" dirty="0"/>
              <a:t>Opphold i en institusjon</a:t>
            </a:r>
          </a:p>
          <a:p>
            <a:pPr lvl="1"/>
            <a:r>
              <a:rPr lang="nb-NO" dirty="0"/>
              <a:t>Med fri kost og losji</a:t>
            </a:r>
          </a:p>
          <a:p>
            <a:pPr lvl="1"/>
            <a:r>
              <a:rPr lang="nb-NO" dirty="0"/>
              <a:t>Under statlig ansvar</a:t>
            </a:r>
          </a:p>
          <a:p>
            <a:pPr lvl="1"/>
            <a:r>
              <a:rPr lang="nb-NO" dirty="0"/>
              <a:t>Eller tilsvarende institusjon i utlandet</a:t>
            </a:r>
          </a:p>
          <a:p>
            <a:pPr lvl="1"/>
            <a:endParaRPr lang="nb-NO" dirty="0"/>
          </a:p>
          <a:p>
            <a:pPr lvl="1"/>
            <a:r>
              <a:rPr lang="nb-NO" dirty="0"/>
              <a:t>Gjelder ikke under opphold i somatiske sykehusavdelinger</a:t>
            </a:r>
          </a:p>
          <a:p>
            <a:pPr lvl="1"/>
            <a:endParaRPr lang="nb-NO" dirty="0"/>
          </a:p>
          <a:p>
            <a:r>
              <a:rPr lang="nb-NO" dirty="0"/>
              <a:t>Unntak: Når vedkommende forsørger ektefelle eller barn</a:t>
            </a:r>
          </a:p>
          <a:p>
            <a:endParaRPr lang="nb-NO" dirty="0"/>
          </a:p>
          <a:p>
            <a:endParaRPr lang="nb-NO" dirty="0"/>
          </a:p>
          <a:p>
            <a:pPr lvl="1"/>
            <a:endParaRPr lang="nb-NO" dirty="0"/>
          </a:p>
          <a:p>
            <a:endParaRPr lang="nb-NO" dirty="0"/>
          </a:p>
        </p:txBody>
      </p:sp>
    </p:spTree>
    <p:extLst>
      <p:ext uri="{BB962C8B-B14F-4D97-AF65-F5344CB8AC3E}">
        <p14:creationId xmlns:p14="http://schemas.microsoft.com/office/powerpoint/2010/main" val="151048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04BEA52-226B-47E2-8D4A-2B13856E4755}"/>
              </a:ext>
            </a:extLst>
          </p:cNvPr>
          <p:cNvSpPr>
            <a:spLocks noGrp="1"/>
          </p:cNvSpPr>
          <p:nvPr>
            <p:ph type="title"/>
          </p:nvPr>
        </p:nvSpPr>
        <p:spPr/>
        <p:txBody>
          <a:bodyPr/>
          <a:lstStyle/>
          <a:p>
            <a:r>
              <a:rPr lang="nb-NO" dirty="0"/>
              <a:t>Reduksjon	</a:t>
            </a:r>
          </a:p>
        </p:txBody>
      </p:sp>
      <p:sp>
        <p:nvSpPr>
          <p:cNvPr id="3" name="Plassholder for innhold 2">
            <a:extLst>
              <a:ext uri="{FF2B5EF4-FFF2-40B4-BE49-F238E27FC236}">
                <a16:creationId xmlns:a16="http://schemas.microsoft.com/office/drawing/2014/main" id="{9B7E13B6-758B-4388-819C-0ADF156B7229}"/>
              </a:ext>
            </a:extLst>
          </p:cNvPr>
          <p:cNvSpPr>
            <a:spLocks noGrp="1"/>
          </p:cNvSpPr>
          <p:nvPr>
            <p:ph idx="1"/>
          </p:nvPr>
        </p:nvSpPr>
        <p:spPr/>
        <p:txBody>
          <a:bodyPr>
            <a:normAutofit fontScale="92500" lnSpcReduction="10000"/>
          </a:bodyPr>
          <a:lstStyle/>
          <a:p>
            <a:r>
              <a:rPr lang="nb-NO" dirty="0"/>
              <a:t>Uføretrygden reduseres ikke</a:t>
            </a:r>
          </a:p>
          <a:p>
            <a:pPr lvl="1"/>
            <a:r>
              <a:rPr lang="nb-NO" dirty="0"/>
              <a:t>Innleggelsesmåneden og</a:t>
            </a:r>
          </a:p>
          <a:p>
            <a:pPr lvl="1"/>
            <a:r>
              <a:rPr lang="nb-NO" dirty="0"/>
              <a:t>De tre påfølgende månedene</a:t>
            </a:r>
          </a:p>
          <a:p>
            <a:endParaRPr lang="nb-NO" dirty="0"/>
          </a:p>
          <a:p>
            <a:r>
              <a:rPr lang="nb-NO" dirty="0"/>
              <a:t>Redusert ytelse skal utgjøre 14 prosent av uføretrygden som utbetales på omregningstidspunktet</a:t>
            </a:r>
          </a:p>
          <a:p>
            <a:r>
              <a:rPr lang="nb-NO" dirty="0"/>
              <a:t>Minst 45 prosent av grunnbeløpet</a:t>
            </a:r>
          </a:p>
          <a:p>
            <a:endParaRPr lang="nb-NO" dirty="0"/>
          </a:p>
          <a:p>
            <a:r>
              <a:rPr lang="nb-NO" dirty="0"/>
              <a:t>Dersom vedkommende innen tre måneder etter utskrivelsen på nytt kommer i institusjon, gis det redusert uføretrygd fra og med måneden etter det nye oppholdet tar til</a:t>
            </a:r>
          </a:p>
          <a:p>
            <a:endParaRPr lang="nb-NO" dirty="0"/>
          </a:p>
          <a:p>
            <a:endParaRPr lang="nb-NO" dirty="0"/>
          </a:p>
        </p:txBody>
      </p:sp>
    </p:spTree>
    <p:extLst>
      <p:ext uri="{BB962C8B-B14F-4D97-AF65-F5344CB8AC3E}">
        <p14:creationId xmlns:p14="http://schemas.microsoft.com/office/powerpoint/2010/main" val="3138162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F229AE9-729A-4785-8F2D-4EED10A69707}"/>
              </a:ext>
            </a:extLst>
          </p:cNvPr>
          <p:cNvSpPr>
            <a:spLocks noGrp="1"/>
          </p:cNvSpPr>
          <p:nvPr>
            <p:ph type="title"/>
          </p:nvPr>
        </p:nvSpPr>
        <p:spPr/>
        <p:txBody>
          <a:bodyPr/>
          <a:lstStyle/>
          <a:p>
            <a:r>
              <a:rPr lang="nb-NO" dirty="0"/>
              <a:t>Unntak	</a:t>
            </a:r>
          </a:p>
        </p:txBody>
      </p:sp>
      <p:sp>
        <p:nvSpPr>
          <p:cNvPr id="3" name="Plassholder for innhold 2">
            <a:extLst>
              <a:ext uri="{FF2B5EF4-FFF2-40B4-BE49-F238E27FC236}">
                <a16:creationId xmlns:a16="http://schemas.microsoft.com/office/drawing/2014/main" id="{B5B7CCB4-327B-4E53-8722-83F3913C832F}"/>
              </a:ext>
            </a:extLst>
          </p:cNvPr>
          <p:cNvSpPr>
            <a:spLocks noGrp="1"/>
          </p:cNvSpPr>
          <p:nvPr>
            <p:ph idx="1"/>
          </p:nvPr>
        </p:nvSpPr>
        <p:spPr/>
        <p:txBody>
          <a:bodyPr/>
          <a:lstStyle/>
          <a:p>
            <a:r>
              <a:rPr lang="nb-NO" dirty="0"/>
              <a:t>Dersom vedkommende har faste og nødvendige utgifter til bolig, kan arbeids- og velferdsetaten bestemme at uføretrygden ikke skal reduseres eller reduseres mindre enn nevnt foran.</a:t>
            </a:r>
          </a:p>
          <a:p>
            <a:r>
              <a:rPr lang="nb-NO" dirty="0"/>
              <a:t>Uføretrygd under opphold i institusjon må ikke overstige den uføretrygden vedkommende har rett til etter lovens vanlige bestemmelser.</a:t>
            </a:r>
          </a:p>
        </p:txBody>
      </p:sp>
    </p:spTree>
    <p:extLst>
      <p:ext uri="{BB962C8B-B14F-4D97-AF65-F5344CB8AC3E}">
        <p14:creationId xmlns:p14="http://schemas.microsoft.com/office/powerpoint/2010/main" val="3827684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911F8C1-C6CA-4E3B-81EB-02E31782ED91}"/>
              </a:ext>
            </a:extLst>
          </p:cNvPr>
          <p:cNvSpPr>
            <a:spLocks noGrp="1"/>
          </p:cNvSpPr>
          <p:nvPr>
            <p:ph type="title"/>
          </p:nvPr>
        </p:nvSpPr>
        <p:spPr/>
        <p:txBody>
          <a:bodyPr/>
          <a:lstStyle/>
          <a:p>
            <a:endParaRPr lang="nb-NO"/>
          </a:p>
        </p:txBody>
      </p:sp>
      <p:sp>
        <p:nvSpPr>
          <p:cNvPr id="3" name="Plassholder for innhold 2">
            <a:extLst>
              <a:ext uri="{FF2B5EF4-FFF2-40B4-BE49-F238E27FC236}">
                <a16:creationId xmlns:a16="http://schemas.microsoft.com/office/drawing/2014/main" id="{469C5D71-2D47-429D-87F4-E11180508D1C}"/>
              </a:ext>
            </a:extLst>
          </p:cNvPr>
          <p:cNvSpPr>
            <a:spLocks noGrp="1"/>
          </p:cNvSpPr>
          <p:nvPr>
            <p:ph idx="1"/>
          </p:nvPr>
        </p:nvSpPr>
        <p:spPr/>
        <p:txBody>
          <a:bodyPr>
            <a:normAutofit fontScale="40000" lnSpcReduction="20000"/>
          </a:bodyPr>
          <a:lstStyle/>
          <a:p>
            <a:r>
              <a:rPr lang="nb-NO" dirty="0"/>
              <a:t>§ 12-19.Uføretrygd under opphold i institusjon</a:t>
            </a:r>
          </a:p>
          <a:p>
            <a:r>
              <a:rPr lang="nb-NO" dirty="0"/>
              <a:t>Personer som mottar uføretrygd, får ytelsen redusert etter bestemmelsene i denne paragrafen under opphold i en institusjon med fri kost og losji under statlig ansvar eller tilsvarende institusjon i utlandet. Uføretrygden blir ikke redusert under opphold i somatiske sykehusavdelinger.</a:t>
            </a:r>
          </a:p>
          <a:p>
            <a:endParaRPr lang="nb-NO" dirty="0"/>
          </a:p>
          <a:p>
            <a:r>
              <a:rPr lang="nb-NO" dirty="0"/>
              <a:t>Uføretrygd gis uten reduksjon i innleggelsesmåneden og de tre påfølgende månedene. Deretter blir uføretrygden redusert og skal under oppholdet utgjøre 14 prosent av uføretrygden. Ytelsen skal likevel utgjøre minst 45 prosent av grunnbeløpet.</a:t>
            </a:r>
          </a:p>
          <a:p>
            <a:endParaRPr lang="nb-NO" dirty="0"/>
          </a:p>
          <a:p>
            <a:r>
              <a:rPr lang="nb-NO" dirty="0"/>
              <a:t>Uføretrygden skal ikke reduseres når vedkommende forsørger ektefelle eller barn. Dersom vedkommende har faste og nødvendige utgifter til bolig, kan arbeids- og velferdsetaten bestemme at uføretrygden ikke skal reduseres eller reduseres mindre enn nevnt i andre ledd.</a:t>
            </a:r>
          </a:p>
          <a:p>
            <a:endParaRPr lang="nb-NO" dirty="0"/>
          </a:p>
          <a:p>
            <a:r>
              <a:rPr lang="nb-NO" dirty="0"/>
              <a:t>Dersom vedkommende innen tre måneder etter utskrivelsen på nytt kommer i institusjon, gis det redusert uføretrygd fra og med måneden etter at det nye oppholdet tar til. Uføretrygden skal utbetales etter lovens vanlige bestemmelser fra og med utskrivingsmåneden.</a:t>
            </a:r>
          </a:p>
          <a:p>
            <a:endParaRPr lang="nb-NO" dirty="0"/>
          </a:p>
          <a:p>
            <a:r>
              <a:rPr lang="nb-NO" dirty="0"/>
              <a:t>Uføretrygden under opphold i institusjon må ikke overstige den uføretrygden vedkommende har rett til etter lovens vanlige bestemmelser.</a:t>
            </a:r>
          </a:p>
          <a:p>
            <a:endParaRPr lang="nb-NO" dirty="0"/>
          </a:p>
          <a:p>
            <a:r>
              <a:rPr lang="nb-NO" dirty="0"/>
              <a:t>Departementet kan gi forskrifter om anvendelsen av bestemmelsene i denne paragrafen, herunder om</a:t>
            </a:r>
          </a:p>
          <a:p>
            <a:endParaRPr lang="nb-NO" dirty="0"/>
          </a:p>
          <a:p>
            <a:r>
              <a:rPr lang="nb-NO" dirty="0"/>
              <a:t>a.	beregning av redusert ytelse,</a:t>
            </a:r>
          </a:p>
          <a:p>
            <a:r>
              <a:rPr lang="nb-NO" dirty="0"/>
              <a:t>b.	at bestemmelsene skal gjelde for personer innlagt i andre institusjoner,</a:t>
            </a:r>
          </a:p>
          <a:p>
            <a:r>
              <a:rPr lang="nb-NO" dirty="0"/>
              <a:t>c.	at det kan gjøres unntak for visse institusjoner eller bestemte persongrupper</a:t>
            </a:r>
          </a:p>
        </p:txBody>
      </p:sp>
    </p:spTree>
    <p:extLst>
      <p:ext uri="{BB962C8B-B14F-4D97-AF65-F5344CB8AC3E}">
        <p14:creationId xmlns:p14="http://schemas.microsoft.com/office/powerpoint/2010/main" val="1898245881"/>
      </p:ext>
    </p:extLst>
  </p:cSld>
  <p:clrMapOvr>
    <a:masterClrMapping/>
  </p:clrMapOvr>
</p:sld>
</file>

<file path=ppt/theme/theme1.xml><?xml version="1.0" encoding="utf-8"?>
<a:theme xmlns:a="http://schemas.openxmlformats.org/drawingml/2006/main" name="Office-tema">
  <a:themeElements>
    <a:clrScheme name="NAV">
      <a:dk1>
        <a:srgbClr val="000000"/>
      </a:dk1>
      <a:lt1>
        <a:srgbClr val="FFFFFF"/>
      </a:lt1>
      <a:dk2>
        <a:srgbClr val="3E3832"/>
      </a:dk2>
      <a:lt2>
        <a:srgbClr val="E9E7E7"/>
      </a:lt2>
      <a:accent1>
        <a:srgbClr val="C30000"/>
      </a:accent1>
      <a:accent2>
        <a:srgbClr val="0067C5"/>
      </a:accent2>
      <a:accent3>
        <a:srgbClr val="A2AD00"/>
      </a:accent3>
      <a:accent4>
        <a:srgbClr val="FF9100"/>
      </a:accent4>
      <a:accent5>
        <a:srgbClr val="06893A"/>
      </a:accent5>
      <a:accent6>
        <a:srgbClr val="634689"/>
      </a:accent6>
      <a:hlink>
        <a:srgbClr val="0067C5"/>
      </a:hlink>
      <a:folHlink>
        <a:srgbClr val="63468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D115AE5-62DA-49E4-941C-0CAD096C68B1}" vid="{635A7B2C-7959-4FAC-9936-FB7518985716}"/>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4a02336-eae7-4eec-abb8-a24232d93693">
      <Terms xmlns="http://schemas.microsoft.com/office/infopath/2007/PartnerControls"/>
    </lcf76f155ced4ddcb4097134ff3c332f>
    <TaxCatchAll xmlns="77b14c51-acec-4e6a-b9f6-f56afd8b11d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95FE62EE477D042848D5D71AB81CA92" ma:contentTypeVersion="16" ma:contentTypeDescription="Create a new document." ma:contentTypeScope="" ma:versionID="68602bd1d63f593a7f9ff0a8ab3f009e">
  <xsd:schema xmlns:xsd="http://www.w3.org/2001/XMLSchema" xmlns:xs="http://www.w3.org/2001/XMLSchema" xmlns:p="http://schemas.microsoft.com/office/2006/metadata/properties" xmlns:ns2="64a02336-eae7-4eec-abb8-a24232d93693" xmlns:ns3="77b14c51-acec-4e6a-b9f6-f56afd8b11d2" targetNamespace="http://schemas.microsoft.com/office/2006/metadata/properties" ma:root="true" ma:fieldsID="ea535dc9cd7a52863ecc9657fd9a8e9c" ns2:_="" ns3:_="">
    <xsd:import namespace="64a02336-eae7-4eec-abb8-a24232d93693"/>
    <xsd:import namespace="77b14c51-acec-4e6a-b9f6-f56afd8b11d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C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a02336-eae7-4eec-abb8-a24232d936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2228493a-ba9a-494e-af97-f05f01d29ce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b14c51-acec-4e6a-b9f6-f56afd8b11d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3539eb1e-9090-41b6-b549-942b0a360b0d}" ma:internalName="TaxCatchAll" ma:showField="CatchAllData" ma:web="77b14c51-acec-4e6a-b9f6-f56afd8b11d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BA16CF-69EA-4443-BEE0-73385E2EEDD0}">
  <ds:schemaRefs>
    <ds:schemaRef ds:uri="http://schemas.microsoft.com/sharepoint/v3/contenttype/forms"/>
  </ds:schemaRefs>
</ds:datastoreItem>
</file>

<file path=customXml/itemProps2.xml><?xml version="1.0" encoding="utf-8"?>
<ds:datastoreItem xmlns:ds="http://schemas.openxmlformats.org/officeDocument/2006/customXml" ds:itemID="{AC591905-A811-45D1-A44B-D4999240A5F2}">
  <ds:schemaRefs>
    <ds:schemaRef ds:uri="http://schemas.openxmlformats.org/package/2006/metadata/core-properties"/>
    <ds:schemaRef ds:uri="77b14c51-acec-4e6a-b9f6-f56afd8b11d2"/>
    <ds:schemaRef ds:uri="http://purl.org/dc/terms/"/>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purl.org/dc/dcmitype/"/>
    <ds:schemaRef ds:uri="64a02336-eae7-4eec-abb8-a24232d93693"/>
    <ds:schemaRef ds:uri="http://www.w3.org/XML/1998/namespace"/>
  </ds:schemaRefs>
</ds:datastoreItem>
</file>

<file path=customXml/itemProps3.xml><?xml version="1.0" encoding="utf-8"?>
<ds:datastoreItem xmlns:ds="http://schemas.openxmlformats.org/officeDocument/2006/customXml" ds:itemID="{F180228B-A557-43F0-BAC4-FF75EAB9F1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a02336-eae7-4eec-abb8-a24232d93693"/>
    <ds:schemaRef ds:uri="77b14c51-acec-4e6a-b9f6-f56afd8b11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NAV_Rød</Template>
  <TotalTime>246</TotalTime>
  <Words>1335</Words>
  <Application>Microsoft Office PowerPoint</Application>
  <PresentationFormat>Widescreen</PresentationFormat>
  <Paragraphs>119</Paragraphs>
  <Slides>9</Slides>
  <Notes>5</Notes>
  <HiddenSlides>2</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9</vt:i4>
      </vt:variant>
    </vt:vector>
  </HeadingPairs>
  <TitlesOfParts>
    <vt:vector size="14" baseType="lpstr">
      <vt:lpstr>Arial</vt:lpstr>
      <vt:lpstr>Calibri</vt:lpstr>
      <vt:lpstr>Helvetica Neue</vt:lpstr>
      <vt:lpstr>Segoe UI</vt:lpstr>
      <vt:lpstr>Office-tema</vt:lpstr>
      <vt:lpstr>Avkorting av trygd ved opphold i behandlingsinstitusjon.</vt:lpstr>
      <vt:lpstr>Arbeidsavklaringspenger under opphold i institusjon</vt:lpstr>
      <vt:lpstr>Reduksjonen</vt:lpstr>
      <vt:lpstr>Unntak</vt:lpstr>
      <vt:lpstr>Lovtekst</vt:lpstr>
      <vt:lpstr>Uføretrygd under opphold i institusjon § 12-19 </vt:lpstr>
      <vt:lpstr>Reduksjon </vt:lpstr>
      <vt:lpstr>Unntak </vt:lpstr>
      <vt:lpstr>PowerPoint-presentasjon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Avkorting av trygd ved opphold i behandlingsinstitusjon.</dc:title>
  <dc:subject/>
  <dc:creator>Andreassen, Bente</dc:creator>
  <cp:keywords/>
  <dc:description/>
  <cp:lastModifiedBy>Ekanger, Viviann</cp:lastModifiedBy>
  <cp:revision>3</cp:revision>
  <cp:lastPrinted>2020-04-21T11:47:02Z</cp:lastPrinted>
  <dcterms:created xsi:type="dcterms:W3CDTF">2022-01-24T10:31:45Z</dcterms:created>
  <dcterms:modified xsi:type="dcterms:W3CDTF">2023-09-26T08:19:18Z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0x010100195FE62EE477D042848D5D71AB81CA92</vt:lpwstr>
  </property>
  <property fmtid="{D5CDD505-2E9C-101B-9397-08002B2CF9AE}" pid="3" name="MSIP_Label_d3491420-1ae2-4120-89e6-e6f668f067e2_Enabled">
    <vt:lpwstr>true</vt:lpwstr>
  </property>
  <property fmtid="{D5CDD505-2E9C-101B-9397-08002B2CF9AE}" pid="4" name="MSIP_Label_d3491420-1ae2-4120-89e6-e6f668f067e2_SetDate">
    <vt:lpwstr>2020-07-17T09:01:45Z</vt:lpwstr>
  </property>
  <property fmtid="{D5CDD505-2E9C-101B-9397-08002B2CF9AE}" pid="5" name="MSIP_Label_d3491420-1ae2-4120-89e6-e6f668f067e2_Method">
    <vt:lpwstr>Standard</vt:lpwstr>
  </property>
  <property fmtid="{D5CDD505-2E9C-101B-9397-08002B2CF9AE}" pid="6" name="MSIP_Label_d3491420-1ae2-4120-89e6-e6f668f067e2_Name">
    <vt:lpwstr>d3491420-1ae2-4120-89e6-e6f668f067e2</vt:lpwstr>
  </property>
  <property fmtid="{D5CDD505-2E9C-101B-9397-08002B2CF9AE}" pid="7" name="MSIP_Label_d3491420-1ae2-4120-89e6-e6f668f067e2_SiteId">
    <vt:lpwstr>62366534-1ec3-4962-8869-9b5535279d0b</vt:lpwstr>
  </property>
  <property fmtid="{D5CDD505-2E9C-101B-9397-08002B2CF9AE}" pid="8" name="MSIP_Label_d3491420-1ae2-4120-89e6-e6f668f067e2_ActionId">
    <vt:lpwstr>6aab726e-71e4-4161-a674-ca875e604b1a</vt:lpwstr>
  </property>
  <property fmtid="{D5CDD505-2E9C-101B-9397-08002B2CF9AE}" pid="9" name="MSIP_Label_d3491420-1ae2-4120-89e6-e6f668f067e2_ContentBits">
    <vt:lpwstr>0</vt:lpwstr>
  </property>
</Properties>
</file>